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828" r:id="rId1"/>
  </p:sldMasterIdLst>
  <p:notesMasterIdLst>
    <p:notesMasterId r:id="rId3"/>
  </p:notesMasterIdLst>
  <p:handoutMasterIdLst>
    <p:handoutMasterId r:id="rId4"/>
  </p:handoutMasterIdLst>
  <p:sldIdLst>
    <p:sldId id="256" r:id="rId2"/>
  </p:sldIdLst>
  <p:sldSz cx="39776400" cy="31089600"/>
  <p:notesSz cx="9296400" cy="7010400"/>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2700" kern="1200">
        <a:solidFill>
          <a:schemeClr val="tx1"/>
        </a:solidFill>
        <a:latin typeface="Helvetica" pitchFamily="34" charset="0"/>
        <a:ea typeface="+mn-ea"/>
        <a:cs typeface="Arial" charset="0"/>
      </a:defRPr>
    </a:lvl1pPr>
    <a:lvl2pPr marL="457114" algn="l" rtl="0" fontAlgn="base">
      <a:spcBef>
        <a:spcPct val="0"/>
      </a:spcBef>
      <a:spcAft>
        <a:spcPct val="0"/>
      </a:spcAft>
      <a:defRPr sz="2700" kern="1200">
        <a:solidFill>
          <a:schemeClr val="tx1"/>
        </a:solidFill>
        <a:latin typeface="Helvetica" pitchFamily="34" charset="0"/>
        <a:ea typeface="+mn-ea"/>
        <a:cs typeface="Arial" charset="0"/>
      </a:defRPr>
    </a:lvl2pPr>
    <a:lvl3pPr marL="914242" algn="l" rtl="0" fontAlgn="base">
      <a:spcBef>
        <a:spcPct val="0"/>
      </a:spcBef>
      <a:spcAft>
        <a:spcPct val="0"/>
      </a:spcAft>
      <a:defRPr sz="2700" kern="1200">
        <a:solidFill>
          <a:schemeClr val="tx1"/>
        </a:solidFill>
        <a:latin typeface="Helvetica" pitchFamily="34" charset="0"/>
        <a:ea typeface="+mn-ea"/>
        <a:cs typeface="Arial" charset="0"/>
      </a:defRPr>
    </a:lvl3pPr>
    <a:lvl4pPr marL="1371351" algn="l" rtl="0" fontAlgn="base">
      <a:spcBef>
        <a:spcPct val="0"/>
      </a:spcBef>
      <a:spcAft>
        <a:spcPct val="0"/>
      </a:spcAft>
      <a:defRPr sz="2700" kern="1200">
        <a:solidFill>
          <a:schemeClr val="tx1"/>
        </a:solidFill>
        <a:latin typeface="Helvetica" pitchFamily="34" charset="0"/>
        <a:ea typeface="+mn-ea"/>
        <a:cs typeface="Arial" charset="0"/>
      </a:defRPr>
    </a:lvl4pPr>
    <a:lvl5pPr marL="1828470" algn="l" rtl="0" fontAlgn="base">
      <a:spcBef>
        <a:spcPct val="0"/>
      </a:spcBef>
      <a:spcAft>
        <a:spcPct val="0"/>
      </a:spcAft>
      <a:defRPr sz="2700" kern="1200">
        <a:solidFill>
          <a:schemeClr val="tx1"/>
        </a:solidFill>
        <a:latin typeface="Helvetica" pitchFamily="34" charset="0"/>
        <a:ea typeface="+mn-ea"/>
        <a:cs typeface="Arial" charset="0"/>
      </a:defRPr>
    </a:lvl5pPr>
    <a:lvl6pPr marL="2285593" algn="l" defTabSz="914242" rtl="0" eaLnBrk="1" latinLnBrk="0" hangingPunct="1">
      <a:defRPr sz="2700" kern="1200">
        <a:solidFill>
          <a:schemeClr val="tx1"/>
        </a:solidFill>
        <a:latin typeface="Helvetica" pitchFamily="34" charset="0"/>
        <a:ea typeface="+mn-ea"/>
        <a:cs typeface="Arial" charset="0"/>
      </a:defRPr>
    </a:lvl6pPr>
    <a:lvl7pPr marL="2742707" algn="l" defTabSz="914242" rtl="0" eaLnBrk="1" latinLnBrk="0" hangingPunct="1">
      <a:defRPr sz="2700" kern="1200">
        <a:solidFill>
          <a:schemeClr val="tx1"/>
        </a:solidFill>
        <a:latin typeface="Helvetica" pitchFamily="34" charset="0"/>
        <a:ea typeface="+mn-ea"/>
        <a:cs typeface="Arial" charset="0"/>
      </a:defRPr>
    </a:lvl7pPr>
    <a:lvl8pPr marL="3199830" algn="l" defTabSz="914242" rtl="0" eaLnBrk="1" latinLnBrk="0" hangingPunct="1">
      <a:defRPr sz="2700" kern="1200">
        <a:solidFill>
          <a:schemeClr val="tx1"/>
        </a:solidFill>
        <a:latin typeface="Helvetica" pitchFamily="34" charset="0"/>
        <a:ea typeface="+mn-ea"/>
        <a:cs typeface="Arial" charset="0"/>
      </a:defRPr>
    </a:lvl8pPr>
    <a:lvl9pPr marL="3656945" algn="l" defTabSz="914242" rtl="0" eaLnBrk="1" latinLnBrk="0" hangingPunct="1">
      <a:defRPr sz="2700" kern="1200">
        <a:solidFill>
          <a:schemeClr val="tx1"/>
        </a:solidFill>
        <a:latin typeface="Helvetica" pitchFamily="34" charset="0"/>
        <a:ea typeface="+mn-ea"/>
        <a:cs typeface="Arial" charset="0"/>
      </a:defRPr>
    </a:lvl9pPr>
  </p:defaultTextStyle>
  <p:extLst>
    <p:ext uri="{EFAFB233-063F-42B5-8137-9DF3F51BA10A}">
      <p15:sldGuideLst xmlns:p15="http://schemas.microsoft.com/office/powerpoint/2012/main">
        <p15:guide id="1" orient="horz" pos="9792" userDrawn="1">
          <p15:clr>
            <a:srgbClr val="A4A3A4"/>
          </p15:clr>
        </p15:guide>
        <p15:guide id="2" pos="125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C0A0"/>
    <a:srgbClr val="1500FE"/>
    <a:srgbClr val="FAFD00"/>
    <a:srgbClr val="BDBFCD"/>
    <a:srgbClr val="6EB298"/>
    <a:srgbClr val="FFFF66"/>
    <a:srgbClr val="1607BD"/>
    <a:srgbClr val="D6A300"/>
    <a:srgbClr val="FFFFFF"/>
    <a:srgbClr val="1F0A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061" autoAdjust="0"/>
    <p:restoredTop sz="96768" autoAdjust="0"/>
  </p:normalViewPr>
  <p:slideViewPr>
    <p:cSldViewPr>
      <p:cViewPr varScale="1">
        <p:scale>
          <a:sx n="16" d="100"/>
          <a:sy n="16" d="100"/>
        </p:scale>
        <p:origin x="1770" y="120"/>
      </p:cViewPr>
      <p:guideLst>
        <p:guide orient="horz" pos="9792"/>
        <p:guide pos="1252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31991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1239482" y="3329833"/>
            <a:ext cx="6817437" cy="3154894"/>
          </a:xfrm>
          <a:prstGeom prst="rect">
            <a:avLst/>
          </a:prstGeom>
          <a:noFill/>
          <a:ln w="12700">
            <a:noFill/>
            <a:miter lim="800000"/>
            <a:headEnd/>
            <a:tailEnd/>
          </a:ln>
          <a:effectLst/>
        </p:spPr>
        <p:txBody>
          <a:bodyPr vert="horz" wrap="square" lIns="86712" tIns="43067" rIns="86712" bIns="4306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5" name="Rectangle 3"/>
          <p:cNvSpPr>
            <a:spLocks noGrp="1" noRot="1" noChangeAspect="1" noChangeArrowheads="1" noTextEdit="1"/>
          </p:cNvSpPr>
          <p:nvPr>
            <p:ph type="sldImg" idx="2"/>
          </p:nvPr>
        </p:nvSpPr>
        <p:spPr bwMode="auto">
          <a:xfrm>
            <a:off x="2752725" y="360363"/>
            <a:ext cx="3790950" cy="2963862"/>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2056462440"/>
      </p:ext>
    </p:extLst>
  </p:cSld>
  <p:clrMap bg1="lt1" tx1="dk1" bg2="lt2" tx2="dk2" accent1="accent1" accent2="accent2" accent3="accent3" accent4="accent4" accent5="accent5" accent6="accent6" hlink="hlink" folHlink="folHlink"/>
  <p:notesStyle>
    <a:lvl1pPr algn="l" defTabSz="4674353" rtl="0" eaLnBrk="0" fontAlgn="base" hangingPunct="0">
      <a:spcBef>
        <a:spcPct val="30000"/>
      </a:spcBef>
      <a:spcAft>
        <a:spcPct val="0"/>
      </a:spcAft>
      <a:defRPr sz="6200" kern="1200">
        <a:solidFill>
          <a:schemeClr val="tx1"/>
        </a:solidFill>
        <a:latin typeface="Times New Roman" pitchFamily="18" charset="0"/>
        <a:ea typeface="+mn-ea"/>
        <a:cs typeface="+mn-cs"/>
      </a:defRPr>
    </a:lvl1pPr>
    <a:lvl2pPr marL="2339550" algn="l" defTabSz="4674353" rtl="0" eaLnBrk="0" fontAlgn="base" hangingPunct="0">
      <a:spcBef>
        <a:spcPct val="30000"/>
      </a:spcBef>
      <a:spcAft>
        <a:spcPct val="0"/>
      </a:spcAft>
      <a:defRPr sz="6200" kern="1200">
        <a:solidFill>
          <a:schemeClr val="tx1"/>
        </a:solidFill>
        <a:latin typeface="Times New Roman" pitchFamily="18" charset="0"/>
        <a:ea typeface="+mn-ea"/>
        <a:cs typeface="+mn-cs"/>
      </a:defRPr>
    </a:lvl2pPr>
    <a:lvl3pPr marL="4674353" algn="l" defTabSz="4674353" rtl="0" eaLnBrk="0" fontAlgn="base" hangingPunct="0">
      <a:spcBef>
        <a:spcPct val="30000"/>
      </a:spcBef>
      <a:spcAft>
        <a:spcPct val="0"/>
      </a:spcAft>
      <a:defRPr sz="6200" kern="1200">
        <a:solidFill>
          <a:schemeClr val="tx1"/>
        </a:solidFill>
        <a:latin typeface="Times New Roman" pitchFamily="18" charset="0"/>
        <a:ea typeface="+mn-ea"/>
        <a:cs typeface="+mn-cs"/>
      </a:defRPr>
    </a:lvl3pPr>
    <a:lvl4pPr marL="7013907" algn="l" defTabSz="4674353" rtl="0" eaLnBrk="0" fontAlgn="base" hangingPunct="0">
      <a:spcBef>
        <a:spcPct val="30000"/>
      </a:spcBef>
      <a:spcAft>
        <a:spcPct val="0"/>
      </a:spcAft>
      <a:defRPr sz="6200" kern="1200">
        <a:solidFill>
          <a:schemeClr val="tx1"/>
        </a:solidFill>
        <a:latin typeface="Times New Roman" pitchFamily="18" charset="0"/>
        <a:ea typeface="+mn-ea"/>
        <a:cs typeface="+mn-cs"/>
      </a:defRPr>
    </a:lvl4pPr>
    <a:lvl5pPr marL="9351880" algn="l" defTabSz="4674353" rtl="0" eaLnBrk="0" fontAlgn="base" hangingPunct="0">
      <a:spcBef>
        <a:spcPct val="30000"/>
      </a:spcBef>
      <a:spcAft>
        <a:spcPct val="0"/>
      </a:spcAft>
      <a:defRPr sz="6200" kern="1200">
        <a:solidFill>
          <a:schemeClr val="tx1"/>
        </a:solidFill>
        <a:latin typeface="Times New Roman" pitchFamily="18" charset="0"/>
        <a:ea typeface="+mn-ea"/>
        <a:cs typeface="+mn-cs"/>
      </a:defRPr>
    </a:lvl5pPr>
    <a:lvl6pPr marL="2285593" algn="l" defTabSz="914242" rtl="0" eaLnBrk="1" latinLnBrk="0" hangingPunct="1">
      <a:defRPr sz="1300" kern="1200">
        <a:solidFill>
          <a:schemeClr val="tx1"/>
        </a:solidFill>
        <a:latin typeface="+mn-lt"/>
        <a:ea typeface="+mn-ea"/>
        <a:cs typeface="+mn-cs"/>
      </a:defRPr>
    </a:lvl6pPr>
    <a:lvl7pPr marL="2742707" algn="l" defTabSz="914242" rtl="0" eaLnBrk="1" latinLnBrk="0" hangingPunct="1">
      <a:defRPr sz="1300" kern="1200">
        <a:solidFill>
          <a:schemeClr val="tx1"/>
        </a:solidFill>
        <a:latin typeface="+mn-lt"/>
        <a:ea typeface="+mn-ea"/>
        <a:cs typeface="+mn-cs"/>
      </a:defRPr>
    </a:lvl7pPr>
    <a:lvl8pPr marL="3199830" algn="l" defTabSz="914242" rtl="0" eaLnBrk="1" latinLnBrk="0" hangingPunct="1">
      <a:defRPr sz="1300" kern="1200">
        <a:solidFill>
          <a:schemeClr val="tx1"/>
        </a:solidFill>
        <a:latin typeface="+mn-lt"/>
        <a:ea typeface="+mn-ea"/>
        <a:cs typeface="+mn-cs"/>
      </a:defRPr>
    </a:lvl8pPr>
    <a:lvl9pPr marL="3656945" algn="l" defTabSz="91424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noFill/>
          <a:ln w="9525"/>
        </p:spPr>
        <p:txBody>
          <a:bodyPr/>
          <a:lstStyle/>
          <a:p>
            <a:pPr defTabSz="853534"/>
            <a:endParaRPr lang="en-US" dirty="0" smtClean="0"/>
          </a:p>
        </p:txBody>
      </p:sp>
      <p:sp>
        <p:nvSpPr>
          <p:cNvPr id="4099" name="Rectangle 3"/>
          <p:cNvSpPr>
            <a:spLocks noGrp="1" noRot="1" noChangeAspect="1" noChangeArrowheads="1" noTextEdit="1"/>
          </p:cNvSpPr>
          <p:nvPr>
            <p:ph type="sldImg"/>
          </p:nvPr>
        </p:nvSpPr>
        <p:spPr>
          <a:xfrm>
            <a:off x="2752725" y="360363"/>
            <a:ext cx="3790950" cy="2963862"/>
          </a:xfrm>
          <a:ln cap="fla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983230" y="9657952"/>
            <a:ext cx="33809940" cy="6664113"/>
          </a:xfrm>
        </p:spPr>
        <p:txBody>
          <a:bodyPr/>
          <a:lstStyle/>
          <a:p>
            <a:r>
              <a:rPr lang="en-US" smtClean="0"/>
              <a:t>Click to edit Master title style</a:t>
            </a:r>
            <a:endParaRPr lang="en-US"/>
          </a:p>
        </p:txBody>
      </p:sp>
      <p:sp>
        <p:nvSpPr>
          <p:cNvPr id="3" name="Subtitle 2"/>
          <p:cNvSpPr>
            <a:spLocks noGrp="1"/>
          </p:cNvSpPr>
          <p:nvPr>
            <p:ph type="subTitle" idx="1"/>
          </p:nvPr>
        </p:nvSpPr>
        <p:spPr>
          <a:xfrm>
            <a:off x="5966460" y="17617440"/>
            <a:ext cx="27843480" cy="7945120"/>
          </a:xfrm>
        </p:spPr>
        <p:txBody>
          <a:bodyPr/>
          <a:lstStyle>
            <a:lvl1pPr marL="0" indent="0" algn="ctr">
              <a:buNone/>
              <a:defRPr>
                <a:solidFill>
                  <a:schemeClr val="tx1">
                    <a:tint val="75000"/>
                  </a:schemeClr>
                </a:solidFill>
              </a:defRPr>
            </a:lvl1pPr>
            <a:lvl2pPr marL="2024258" indent="0" algn="ctr">
              <a:buNone/>
              <a:defRPr>
                <a:solidFill>
                  <a:schemeClr val="tx1">
                    <a:tint val="75000"/>
                  </a:schemeClr>
                </a:solidFill>
              </a:defRPr>
            </a:lvl2pPr>
            <a:lvl3pPr marL="4048513" indent="0" algn="ctr">
              <a:buNone/>
              <a:defRPr>
                <a:solidFill>
                  <a:schemeClr val="tx1">
                    <a:tint val="75000"/>
                  </a:schemeClr>
                </a:solidFill>
              </a:defRPr>
            </a:lvl3pPr>
            <a:lvl4pPr marL="6072780" indent="0" algn="ctr">
              <a:buNone/>
              <a:defRPr>
                <a:solidFill>
                  <a:schemeClr val="tx1">
                    <a:tint val="75000"/>
                  </a:schemeClr>
                </a:solidFill>
              </a:defRPr>
            </a:lvl4pPr>
            <a:lvl5pPr marL="8097025" indent="0" algn="ctr">
              <a:buNone/>
              <a:defRPr>
                <a:solidFill>
                  <a:schemeClr val="tx1">
                    <a:tint val="75000"/>
                  </a:schemeClr>
                </a:solidFill>
              </a:defRPr>
            </a:lvl5pPr>
            <a:lvl6pPr marL="10121292" indent="0" algn="ctr">
              <a:buNone/>
              <a:defRPr>
                <a:solidFill>
                  <a:schemeClr val="tx1">
                    <a:tint val="75000"/>
                  </a:schemeClr>
                </a:solidFill>
              </a:defRPr>
            </a:lvl6pPr>
            <a:lvl7pPr marL="12145538" indent="0" algn="ctr">
              <a:buNone/>
              <a:defRPr>
                <a:solidFill>
                  <a:schemeClr val="tx1">
                    <a:tint val="75000"/>
                  </a:schemeClr>
                </a:solidFill>
              </a:defRPr>
            </a:lvl7pPr>
            <a:lvl8pPr marL="14169805" indent="0" algn="ctr">
              <a:buNone/>
              <a:defRPr>
                <a:solidFill>
                  <a:schemeClr val="tx1">
                    <a:tint val="75000"/>
                  </a:schemeClr>
                </a:solidFill>
              </a:defRPr>
            </a:lvl8pPr>
            <a:lvl9pPr marL="1619406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4/20/2020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2454354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4/20/2020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3087414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5447584" y="5642193"/>
            <a:ext cx="38927010" cy="120256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652774" y="5642193"/>
            <a:ext cx="116131893" cy="120256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4/20/2020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3963846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4/20/2020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966087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42062" y="19977953"/>
            <a:ext cx="33809940" cy="6174740"/>
          </a:xfrm>
        </p:spPr>
        <p:txBody>
          <a:bodyPr anchor="t"/>
          <a:lstStyle>
            <a:lvl1pPr algn="l">
              <a:defRPr sz="17700" b="1" cap="all"/>
            </a:lvl1pPr>
          </a:lstStyle>
          <a:p>
            <a:r>
              <a:rPr lang="en-US" smtClean="0"/>
              <a:t>Click to edit Master title style</a:t>
            </a:r>
            <a:endParaRPr lang="en-US"/>
          </a:p>
        </p:txBody>
      </p:sp>
      <p:sp>
        <p:nvSpPr>
          <p:cNvPr id="3" name="Text Placeholder 2"/>
          <p:cNvSpPr>
            <a:spLocks noGrp="1"/>
          </p:cNvSpPr>
          <p:nvPr>
            <p:ph type="body" idx="1"/>
          </p:nvPr>
        </p:nvSpPr>
        <p:spPr>
          <a:xfrm>
            <a:off x="3142062" y="13177101"/>
            <a:ext cx="33809940" cy="6800848"/>
          </a:xfrm>
        </p:spPr>
        <p:txBody>
          <a:bodyPr anchor="b"/>
          <a:lstStyle>
            <a:lvl1pPr marL="0" indent="0">
              <a:buNone/>
              <a:defRPr sz="8900">
                <a:solidFill>
                  <a:schemeClr val="tx1">
                    <a:tint val="75000"/>
                  </a:schemeClr>
                </a:solidFill>
              </a:defRPr>
            </a:lvl1pPr>
            <a:lvl2pPr marL="2024258" indent="0">
              <a:buNone/>
              <a:defRPr sz="8000">
                <a:solidFill>
                  <a:schemeClr val="tx1">
                    <a:tint val="75000"/>
                  </a:schemeClr>
                </a:solidFill>
              </a:defRPr>
            </a:lvl2pPr>
            <a:lvl3pPr marL="4048513" indent="0">
              <a:buNone/>
              <a:defRPr sz="7100">
                <a:solidFill>
                  <a:schemeClr val="tx1">
                    <a:tint val="75000"/>
                  </a:schemeClr>
                </a:solidFill>
              </a:defRPr>
            </a:lvl3pPr>
            <a:lvl4pPr marL="6072780" indent="0">
              <a:buNone/>
              <a:defRPr sz="6200">
                <a:solidFill>
                  <a:schemeClr val="tx1">
                    <a:tint val="75000"/>
                  </a:schemeClr>
                </a:solidFill>
              </a:defRPr>
            </a:lvl4pPr>
            <a:lvl5pPr marL="8097025" indent="0">
              <a:buNone/>
              <a:defRPr sz="6200">
                <a:solidFill>
                  <a:schemeClr val="tx1">
                    <a:tint val="75000"/>
                  </a:schemeClr>
                </a:solidFill>
              </a:defRPr>
            </a:lvl5pPr>
            <a:lvl6pPr marL="10121292" indent="0">
              <a:buNone/>
              <a:defRPr sz="6200">
                <a:solidFill>
                  <a:schemeClr val="tx1">
                    <a:tint val="75000"/>
                  </a:schemeClr>
                </a:solidFill>
              </a:defRPr>
            </a:lvl6pPr>
            <a:lvl7pPr marL="12145538" indent="0">
              <a:buNone/>
              <a:defRPr sz="6200">
                <a:solidFill>
                  <a:schemeClr val="tx1">
                    <a:tint val="75000"/>
                  </a:schemeClr>
                </a:solidFill>
              </a:defRPr>
            </a:lvl7pPr>
            <a:lvl8pPr marL="14169805" indent="0">
              <a:buNone/>
              <a:defRPr sz="6200">
                <a:solidFill>
                  <a:schemeClr val="tx1">
                    <a:tint val="75000"/>
                  </a:schemeClr>
                </a:solidFill>
              </a:defRPr>
            </a:lvl8pPr>
            <a:lvl9pPr marL="16194068" indent="0">
              <a:buNone/>
              <a:defRPr sz="6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4/20/2020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1820364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652750" y="32888767"/>
            <a:ext cx="77529450" cy="93009720"/>
          </a:xfrm>
        </p:spPr>
        <p:txBody>
          <a:bodyPr/>
          <a:lstStyle>
            <a:lvl1pPr>
              <a:defRPr sz="12400"/>
            </a:lvl1pPr>
            <a:lvl2pPr>
              <a:defRPr sz="10600"/>
            </a:lvl2pPr>
            <a:lvl3pPr>
              <a:defRPr sz="89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6845142" y="32888767"/>
            <a:ext cx="77529454" cy="93009720"/>
          </a:xfrm>
        </p:spPr>
        <p:txBody>
          <a:bodyPr/>
          <a:lstStyle>
            <a:lvl1pPr>
              <a:defRPr sz="12400"/>
            </a:lvl1pPr>
            <a:lvl2pPr>
              <a:defRPr sz="10600"/>
            </a:lvl2pPr>
            <a:lvl3pPr>
              <a:defRPr sz="89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4/20/2020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465377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88820" y="1245026"/>
            <a:ext cx="35798760" cy="5181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988820" y="6959179"/>
            <a:ext cx="17574818" cy="2900254"/>
          </a:xfrm>
        </p:spPr>
        <p:txBody>
          <a:bodyPr anchor="b"/>
          <a:lstStyle>
            <a:lvl1pPr marL="0" indent="0">
              <a:buNone/>
              <a:defRPr sz="10600" b="1"/>
            </a:lvl1pPr>
            <a:lvl2pPr marL="2024258" indent="0">
              <a:buNone/>
              <a:defRPr sz="8900" b="1"/>
            </a:lvl2pPr>
            <a:lvl3pPr marL="4048513" indent="0">
              <a:buNone/>
              <a:defRPr sz="8000" b="1"/>
            </a:lvl3pPr>
            <a:lvl4pPr marL="6072780" indent="0">
              <a:buNone/>
              <a:defRPr sz="7100" b="1"/>
            </a:lvl4pPr>
            <a:lvl5pPr marL="8097025" indent="0">
              <a:buNone/>
              <a:defRPr sz="7100" b="1"/>
            </a:lvl5pPr>
            <a:lvl6pPr marL="10121292" indent="0">
              <a:buNone/>
              <a:defRPr sz="7100" b="1"/>
            </a:lvl6pPr>
            <a:lvl7pPr marL="12145538" indent="0">
              <a:buNone/>
              <a:defRPr sz="7100" b="1"/>
            </a:lvl7pPr>
            <a:lvl8pPr marL="14169805" indent="0">
              <a:buNone/>
              <a:defRPr sz="7100" b="1"/>
            </a:lvl8pPr>
            <a:lvl9pPr marL="16194068" indent="0">
              <a:buNone/>
              <a:defRPr sz="7100" b="1"/>
            </a:lvl9pPr>
          </a:lstStyle>
          <a:p>
            <a:pPr lvl="0"/>
            <a:r>
              <a:rPr lang="en-US" smtClean="0"/>
              <a:t>Click to edit Master text styles</a:t>
            </a:r>
          </a:p>
        </p:txBody>
      </p:sp>
      <p:sp>
        <p:nvSpPr>
          <p:cNvPr id="4" name="Content Placeholder 3"/>
          <p:cNvSpPr>
            <a:spLocks noGrp="1"/>
          </p:cNvSpPr>
          <p:nvPr>
            <p:ph sz="half" idx="2"/>
          </p:nvPr>
        </p:nvSpPr>
        <p:spPr>
          <a:xfrm>
            <a:off x="1988820" y="9859433"/>
            <a:ext cx="17574818" cy="17912506"/>
          </a:xfrm>
        </p:spPr>
        <p:txBody>
          <a:bodyPr/>
          <a:lstStyle>
            <a:lvl1pPr>
              <a:defRPr sz="10600"/>
            </a:lvl1pPr>
            <a:lvl2pPr>
              <a:defRPr sz="8900"/>
            </a:lvl2pPr>
            <a:lvl3pPr>
              <a:defRPr sz="8000"/>
            </a:lvl3pPr>
            <a:lvl4pPr>
              <a:defRPr sz="7100"/>
            </a:lvl4pPr>
            <a:lvl5pPr>
              <a:defRPr sz="7100"/>
            </a:lvl5pPr>
            <a:lvl6pPr>
              <a:defRPr sz="7100"/>
            </a:lvl6pPr>
            <a:lvl7pPr>
              <a:defRPr sz="7100"/>
            </a:lvl7pPr>
            <a:lvl8pPr>
              <a:defRPr sz="7100"/>
            </a:lvl8pPr>
            <a:lvl9pPr>
              <a:defRPr sz="7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0205883" y="6959179"/>
            <a:ext cx="17581721" cy="2900254"/>
          </a:xfrm>
        </p:spPr>
        <p:txBody>
          <a:bodyPr anchor="b"/>
          <a:lstStyle>
            <a:lvl1pPr marL="0" indent="0">
              <a:buNone/>
              <a:defRPr sz="10600" b="1"/>
            </a:lvl1pPr>
            <a:lvl2pPr marL="2024258" indent="0">
              <a:buNone/>
              <a:defRPr sz="8900" b="1"/>
            </a:lvl2pPr>
            <a:lvl3pPr marL="4048513" indent="0">
              <a:buNone/>
              <a:defRPr sz="8000" b="1"/>
            </a:lvl3pPr>
            <a:lvl4pPr marL="6072780" indent="0">
              <a:buNone/>
              <a:defRPr sz="7100" b="1"/>
            </a:lvl4pPr>
            <a:lvl5pPr marL="8097025" indent="0">
              <a:buNone/>
              <a:defRPr sz="7100" b="1"/>
            </a:lvl5pPr>
            <a:lvl6pPr marL="10121292" indent="0">
              <a:buNone/>
              <a:defRPr sz="7100" b="1"/>
            </a:lvl6pPr>
            <a:lvl7pPr marL="12145538" indent="0">
              <a:buNone/>
              <a:defRPr sz="7100" b="1"/>
            </a:lvl7pPr>
            <a:lvl8pPr marL="14169805" indent="0">
              <a:buNone/>
              <a:defRPr sz="7100" b="1"/>
            </a:lvl8pPr>
            <a:lvl9pPr marL="16194068" indent="0">
              <a:buNone/>
              <a:defRPr sz="7100" b="1"/>
            </a:lvl9pPr>
          </a:lstStyle>
          <a:p>
            <a:pPr lvl="0"/>
            <a:r>
              <a:rPr lang="en-US" smtClean="0"/>
              <a:t>Click to edit Master text styles</a:t>
            </a:r>
          </a:p>
        </p:txBody>
      </p:sp>
      <p:sp>
        <p:nvSpPr>
          <p:cNvPr id="6" name="Content Placeholder 5"/>
          <p:cNvSpPr>
            <a:spLocks noGrp="1"/>
          </p:cNvSpPr>
          <p:nvPr>
            <p:ph sz="quarter" idx="4"/>
          </p:nvPr>
        </p:nvSpPr>
        <p:spPr>
          <a:xfrm>
            <a:off x="20205883" y="9859433"/>
            <a:ext cx="17581721" cy="17912506"/>
          </a:xfrm>
        </p:spPr>
        <p:txBody>
          <a:bodyPr/>
          <a:lstStyle>
            <a:lvl1pPr>
              <a:defRPr sz="10600"/>
            </a:lvl1pPr>
            <a:lvl2pPr>
              <a:defRPr sz="8900"/>
            </a:lvl2pPr>
            <a:lvl3pPr>
              <a:defRPr sz="8000"/>
            </a:lvl3pPr>
            <a:lvl4pPr>
              <a:defRPr sz="7100"/>
            </a:lvl4pPr>
            <a:lvl5pPr>
              <a:defRPr sz="7100"/>
            </a:lvl5pPr>
            <a:lvl6pPr>
              <a:defRPr sz="7100"/>
            </a:lvl6pPr>
            <a:lvl7pPr>
              <a:defRPr sz="7100"/>
            </a:lvl7pPr>
            <a:lvl8pPr>
              <a:defRPr sz="7100"/>
            </a:lvl8pPr>
            <a:lvl9pPr>
              <a:defRPr sz="7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4/20/2020</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2220644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4/20/2020</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2251867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4/20/2020</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862550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8826" y="1237827"/>
            <a:ext cx="13086162" cy="5267960"/>
          </a:xfrm>
        </p:spPr>
        <p:txBody>
          <a:bodyPr anchor="b"/>
          <a:lstStyle>
            <a:lvl1pPr algn="l">
              <a:defRPr sz="8900" b="1"/>
            </a:lvl1pPr>
          </a:lstStyle>
          <a:p>
            <a:r>
              <a:rPr lang="en-US" smtClean="0"/>
              <a:t>Click to edit Master title style</a:t>
            </a:r>
            <a:endParaRPr lang="en-US"/>
          </a:p>
        </p:txBody>
      </p:sp>
      <p:sp>
        <p:nvSpPr>
          <p:cNvPr id="3" name="Content Placeholder 2"/>
          <p:cNvSpPr>
            <a:spLocks noGrp="1"/>
          </p:cNvSpPr>
          <p:nvPr>
            <p:ph idx="1"/>
          </p:nvPr>
        </p:nvSpPr>
        <p:spPr>
          <a:xfrm>
            <a:off x="15551467" y="1237829"/>
            <a:ext cx="22236113" cy="26534112"/>
          </a:xfrm>
        </p:spPr>
        <p:txBody>
          <a:bodyPr/>
          <a:lstStyle>
            <a:lvl1pPr>
              <a:defRPr sz="14200"/>
            </a:lvl1pPr>
            <a:lvl2pPr>
              <a:defRPr sz="12400"/>
            </a:lvl2pPr>
            <a:lvl3pPr>
              <a:defRPr sz="10600"/>
            </a:lvl3pPr>
            <a:lvl4pPr>
              <a:defRPr sz="8900"/>
            </a:lvl4pPr>
            <a:lvl5pPr>
              <a:defRPr sz="8900"/>
            </a:lvl5pPr>
            <a:lvl6pPr>
              <a:defRPr sz="8900"/>
            </a:lvl6pPr>
            <a:lvl7pPr>
              <a:defRPr sz="8900"/>
            </a:lvl7pPr>
            <a:lvl8pPr>
              <a:defRPr sz="8900"/>
            </a:lvl8pPr>
            <a:lvl9pPr>
              <a:defRPr sz="8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988826" y="6505789"/>
            <a:ext cx="13086162" cy="21266152"/>
          </a:xfrm>
        </p:spPr>
        <p:txBody>
          <a:bodyPr/>
          <a:lstStyle>
            <a:lvl1pPr marL="0" indent="0">
              <a:buNone/>
              <a:defRPr sz="6200"/>
            </a:lvl1pPr>
            <a:lvl2pPr marL="2024258" indent="0">
              <a:buNone/>
              <a:defRPr sz="5300"/>
            </a:lvl2pPr>
            <a:lvl3pPr marL="4048513" indent="0">
              <a:buNone/>
              <a:defRPr sz="4400"/>
            </a:lvl3pPr>
            <a:lvl4pPr marL="6072780" indent="0">
              <a:buNone/>
              <a:defRPr sz="4000"/>
            </a:lvl4pPr>
            <a:lvl5pPr marL="8097025" indent="0">
              <a:buNone/>
              <a:defRPr sz="4000"/>
            </a:lvl5pPr>
            <a:lvl6pPr marL="10121292" indent="0">
              <a:buNone/>
              <a:defRPr sz="4000"/>
            </a:lvl6pPr>
            <a:lvl7pPr marL="12145538" indent="0">
              <a:buNone/>
              <a:defRPr sz="4000"/>
            </a:lvl7pPr>
            <a:lvl8pPr marL="14169805" indent="0">
              <a:buNone/>
              <a:defRPr sz="4000"/>
            </a:lvl8pPr>
            <a:lvl9pPr marL="16194068" indent="0">
              <a:buNone/>
              <a:defRPr sz="4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4/20/2020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1397512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96453" y="21762720"/>
            <a:ext cx="23865840" cy="2569212"/>
          </a:xfrm>
        </p:spPr>
        <p:txBody>
          <a:bodyPr anchor="b"/>
          <a:lstStyle>
            <a:lvl1pPr algn="l">
              <a:defRPr sz="8900" b="1"/>
            </a:lvl1pPr>
          </a:lstStyle>
          <a:p>
            <a:r>
              <a:rPr lang="en-US" smtClean="0"/>
              <a:t>Click to edit Master title style</a:t>
            </a:r>
            <a:endParaRPr lang="en-US"/>
          </a:p>
        </p:txBody>
      </p:sp>
      <p:sp>
        <p:nvSpPr>
          <p:cNvPr id="3" name="Picture Placeholder 2"/>
          <p:cNvSpPr>
            <a:spLocks noGrp="1"/>
          </p:cNvSpPr>
          <p:nvPr>
            <p:ph type="pic" idx="1"/>
          </p:nvPr>
        </p:nvSpPr>
        <p:spPr>
          <a:xfrm>
            <a:off x="7796453" y="2777913"/>
            <a:ext cx="23865840" cy="18653760"/>
          </a:xfrm>
        </p:spPr>
        <p:txBody>
          <a:bodyPr/>
          <a:lstStyle>
            <a:lvl1pPr marL="0" indent="0">
              <a:buNone/>
              <a:defRPr sz="14200"/>
            </a:lvl1pPr>
            <a:lvl2pPr marL="2024258" indent="0">
              <a:buNone/>
              <a:defRPr sz="12400"/>
            </a:lvl2pPr>
            <a:lvl3pPr marL="4048513" indent="0">
              <a:buNone/>
              <a:defRPr sz="10600"/>
            </a:lvl3pPr>
            <a:lvl4pPr marL="6072780" indent="0">
              <a:buNone/>
              <a:defRPr sz="8900"/>
            </a:lvl4pPr>
            <a:lvl5pPr marL="8097025" indent="0">
              <a:buNone/>
              <a:defRPr sz="8900"/>
            </a:lvl5pPr>
            <a:lvl6pPr marL="10121292" indent="0">
              <a:buNone/>
              <a:defRPr sz="8900"/>
            </a:lvl6pPr>
            <a:lvl7pPr marL="12145538" indent="0">
              <a:buNone/>
              <a:defRPr sz="8900"/>
            </a:lvl7pPr>
            <a:lvl8pPr marL="14169805" indent="0">
              <a:buNone/>
              <a:defRPr sz="8900"/>
            </a:lvl8pPr>
            <a:lvl9pPr marL="16194068" indent="0">
              <a:buNone/>
              <a:defRPr sz="8900"/>
            </a:lvl9pPr>
          </a:lstStyle>
          <a:p>
            <a:endParaRPr lang="en-US"/>
          </a:p>
        </p:txBody>
      </p:sp>
      <p:sp>
        <p:nvSpPr>
          <p:cNvPr id="4" name="Text Placeholder 3"/>
          <p:cNvSpPr>
            <a:spLocks noGrp="1"/>
          </p:cNvSpPr>
          <p:nvPr>
            <p:ph type="body" sz="half" idx="2"/>
          </p:nvPr>
        </p:nvSpPr>
        <p:spPr>
          <a:xfrm>
            <a:off x="7796453" y="24331932"/>
            <a:ext cx="23865840" cy="3648708"/>
          </a:xfrm>
        </p:spPr>
        <p:txBody>
          <a:bodyPr/>
          <a:lstStyle>
            <a:lvl1pPr marL="0" indent="0">
              <a:buNone/>
              <a:defRPr sz="6200"/>
            </a:lvl1pPr>
            <a:lvl2pPr marL="2024258" indent="0">
              <a:buNone/>
              <a:defRPr sz="5300"/>
            </a:lvl2pPr>
            <a:lvl3pPr marL="4048513" indent="0">
              <a:buNone/>
              <a:defRPr sz="4400"/>
            </a:lvl3pPr>
            <a:lvl4pPr marL="6072780" indent="0">
              <a:buNone/>
              <a:defRPr sz="4000"/>
            </a:lvl4pPr>
            <a:lvl5pPr marL="8097025" indent="0">
              <a:buNone/>
              <a:defRPr sz="4000"/>
            </a:lvl5pPr>
            <a:lvl6pPr marL="10121292" indent="0">
              <a:buNone/>
              <a:defRPr sz="4000"/>
            </a:lvl6pPr>
            <a:lvl7pPr marL="12145538" indent="0">
              <a:buNone/>
              <a:defRPr sz="4000"/>
            </a:lvl7pPr>
            <a:lvl8pPr marL="14169805" indent="0">
              <a:buNone/>
              <a:defRPr sz="4000"/>
            </a:lvl8pPr>
            <a:lvl9pPr marL="16194068" indent="0">
              <a:buNone/>
              <a:defRPr sz="4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4/20/2020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extLst>
      <p:ext uri="{BB962C8B-B14F-4D97-AF65-F5344CB8AC3E}">
        <p14:creationId xmlns:p14="http://schemas.microsoft.com/office/powerpoint/2010/main" val="1363432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8820" y="1245026"/>
            <a:ext cx="35798760" cy="5181600"/>
          </a:xfrm>
          <a:prstGeom prst="rect">
            <a:avLst/>
          </a:prstGeom>
        </p:spPr>
        <p:txBody>
          <a:bodyPr vert="horz" lIns="404853" tIns="202427" rIns="404853" bIns="20242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988820" y="7254265"/>
            <a:ext cx="35798760" cy="20517699"/>
          </a:xfrm>
          <a:prstGeom prst="rect">
            <a:avLst/>
          </a:prstGeom>
        </p:spPr>
        <p:txBody>
          <a:bodyPr vert="horz" lIns="404853" tIns="202427" rIns="404853" bIns="20242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988820" y="28815478"/>
            <a:ext cx="9281160" cy="1655233"/>
          </a:xfrm>
          <a:prstGeom prst="rect">
            <a:avLst/>
          </a:prstGeom>
        </p:spPr>
        <p:txBody>
          <a:bodyPr vert="horz" lIns="404853" tIns="202427" rIns="404853" bIns="202427" rtlCol="0" anchor="ctr"/>
          <a:lstStyle>
            <a:lvl1pPr algn="l">
              <a:defRPr sz="5300">
                <a:solidFill>
                  <a:schemeClr val="tx1">
                    <a:tint val="75000"/>
                  </a:schemeClr>
                </a:solidFill>
              </a:defRPr>
            </a:lvl1pPr>
          </a:lstStyle>
          <a:p>
            <a:pPr eaLnBrk="1" latinLnBrk="0" hangingPunct="1"/>
            <a:fld id="{7CB97365-EBCA-4027-87D5-99FC1D4DF0BB}" type="datetimeFigureOut">
              <a:rPr lang="en-US" smtClean="0"/>
              <a:pPr eaLnBrk="1" latinLnBrk="0" hangingPunct="1"/>
              <a:t>4/20/2020</a:t>
            </a:fld>
            <a:endParaRPr lang="en-US">
              <a:solidFill>
                <a:schemeClr val="tx1">
                  <a:shade val="50000"/>
                </a:schemeClr>
              </a:solidFill>
            </a:endParaRPr>
          </a:p>
        </p:txBody>
      </p:sp>
      <p:sp>
        <p:nvSpPr>
          <p:cNvPr id="5" name="Footer Placeholder 4"/>
          <p:cNvSpPr>
            <a:spLocks noGrp="1"/>
          </p:cNvSpPr>
          <p:nvPr>
            <p:ph type="ftr" sz="quarter" idx="3"/>
          </p:nvPr>
        </p:nvSpPr>
        <p:spPr>
          <a:xfrm>
            <a:off x="13590270" y="28815478"/>
            <a:ext cx="12595860" cy="1655233"/>
          </a:xfrm>
          <a:prstGeom prst="rect">
            <a:avLst/>
          </a:prstGeom>
        </p:spPr>
        <p:txBody>
          <a:bodyPr vert="horz" lIns="404853" tIns="202427" rIns="404853" bIns="202427" rtlCol="0" anchor="ctr"/>
          <a:lstStyle>
            <a:lvl1pPr algn="ctr">
              <a:defRPr sz="5300">
                <a:solidFill>
                  <a:schemeClr val="tx1">
                    <a:tint val="75000"/>
                  </a:schemeClr>
                </a:solidFill>
              </a:defRPr>
            </a:lvl1pPr>
          </a:lstStyle>
          <a:p>
            <a:endParaRPr kumimoji="0" lang="en-US">
              <a:solidFill>
                <a:schemeClr val="tx1">
                  <a:shade val="50000"/>
                </a:schemeClr>
              </a:solidFill>
            </a:endParaRPr>
          </a:p>
        </p:txBody>
      </p:sp>
      <p:sp>
        <p:nvSpPr>
          <p:cNvPr id="6" name="Slide Number Placeholder 5"/>
          <p:cNvSpPr>
            <a:spLocks noGrp="1"/>
          </p:cNvSpPr>
          <p:nvPr>
            <p:ph type="sldNum" sz="quarter" idx="4"/>
          </p:nvPr>
        </p:nvSpPr>
        <p:spPr>
          <a:xfrm>
            <a:off x="28506420" y="28815478"/>
            <a:ext cx="9281160" cy="1655233"/>
          </a:xfrm>
          <a:prstGeom prst="rect">
            <a:avLst/>
          </a:prstGeom>
        </p:spPr>
        <p:txBody>
          <a:bodyPr vert="horz" lIns="404853" tIns="202427" rIns="404853" bIns="202427" rtlCol="0" anchor="ctr"/>
          <a:lstStyle>
            <a:lvl1pPr algn="r">
              <a:defRPr sz="5300">
                <a:solidFill>
                  <a:schemeClr val="tx1">
                    <a:tint val="75000"/>
                  </a:schemeClr>
                </a:solidFill>
              </a:defRPr>
            </a:lvl1pPr>
          </a:lstStyle>
          <a:p>
            <a:fld id="{69E29E33-B620-47F9-BB04-8846C2A5AFCC}" type="slidenum">
              <a:rPr kumimoji="0" lang="en-US" smtClean="0"/>
              <a:pPr eaLnBrk="1" latinLnBrk="0" hangingPunct="1"/>
              <a:t>‹#›</a:t>
            </a:fld>
            <a:endParaRPr kumimoji="0" lang="en-US" dirty="0">
              <a:solidFill>
                <a:schemeClr val="tx1">
                  <a:shade val="50000"/>
                </a:schemeClr>
              </a:solidFill>
            </a:endParaRPr>
          </a:p>
        </p:txBody>
      </p:sp>
    </p:spTree>
    <p:extLst>
      <p:ext uri="{BB962C8B-B14F-4D97-AF65-F5344CB8AC3E}">
        <p14:creationId xmlns:p14="http://schemas.microsoft.com/office/powerpoint/2010/main" val="2010645327"/>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4048513" rtl="0" eaLnBrk="1" latinLnBrk="0" hangingPunct="1">
        <a:spcBef>
          <a:spcPct val="0"/>
        </a:spcBef>
        <a:buNone/>
        <a:defRPr sz="19500" kern="1200">
          <a:solidFill>
            <a:schemeClr val="tx1"/>
          </a:solidFill>
          <a:latin typeface="+mj-lt"/>
          <a:ea typeface="+mj-ea"/>
          <a:cs typeface="+mj-cs"/>
        </a:defRPr>
      </a:lvl1pPr>
    </p:titleStyle>
    <p:bodyStyle>
      <a:lvl1pPr marL="1518201" indent="-1518201" algn="l" defTabSz="4048513" rtl="0" eaLnBrk="1" latinLnBrk="0" hangingPunct="1">
        <a:spcBef>
          <a:spcPct val="20000"/>
        </a:spcBef>
        <a:buFont typeface="Arial" pitchFamily="34" charset="0"/>
        <a:buChar char="•"/>
        <a:defRPr sz="14200" kern="1200">
          <a:solidFill>
            <a:schemeClr val="tx1"/>
          </a:solidFill>
          <a:latin typeface="+mn-lt"/>
          <a:ea typeface="+mn-ea"/>
          <a:cs typeface="+mn-cs"/>
        </a:defRPr>
      </a:lvl1pPr>
      <a:lvl2pPr marL="3289423" indent="-1265156" algn="l" defTabSz="4048513" rtl="0" eaLnBrk="1" latinLnBrk="0" hangingPunct="1">
        <a:spcBef>
          <a:spcPct val="20000"/>
        </a:spcBef>
        <a:buFont typeface="Arial" pitchFamily="34" charset="0"/>
        <a:buChar char="–"/>
        <a:defRPr sz="12400" kern="1200">
          <a:solidFill>
            <a:schemeClr val="tx1"/>
          </a:solidFill>
          <a:latin typeface="+mn-lt"/>
          <a:ea typeface="+mn-ea"/>
          <a:cs typeface="+mn-cs"/>
        </a:defRPr>
      </a:lvl2pPr>
      <a:lvl3pPr marL="5060646" indent="-1012134" algn="l" defTabSz="4048513" rtl="0" eaLnBrk="1" latinLnBrk="0" hangingPunct="1">
        <a:spcBef>
          <a:spcPct val="20000"/>
        </a:spcBef>
        <a:buFont typeface="Arial" pitchFamily="34" charset="0"/>
        <a:buChar char="•"/>
        <a:defRPr sz="10600" kern="1200">
          <a:solidFill>
            <a:schemeClr val="tx1"/>
          </a:solidFill>
          <a:latin typeface="+mn-lt"/>
          <a:ea typeface="+mn-ea"/>
          <a:cs typeface="+mn-cs"/>
        </a:defRPr>
      </a:lvl3pPr>
      <a:lvl4pPr marL="7084900" indent="-1012134" algn="l" defTabSz="4048513" rtl="0" eaLnBrk="1" latinLnBrk="0" hangingPunct="1">
        <a:spcBef>
          <a:spcPct val="20000"/>
        </a:spcBef>
        <a:buFont typeface="Arial" pitchFamily="34" charset="0"/>
        <a:buChar char="–"/>
        <a:defRPr sz="8900" kern="1200">
          <a:solidFill>
            <a:schemeClr val="tx1"/>
          </a:solidFill>
          <a:latin typeface="+mn-lt"/>
          <a:ea typeface="+mn-ea"/>
          <a:cs typeface="+mn-cs"/>
        </a:defRPr>
      </a:lvl4pPr>
      <a:lvl5pPr marL="9109159" indent="-1012134" algn="l" defTabSz="4048513" rtl="0" eaLnBrk="1" latinLnBrk="0" hangingPunct="1">
        <a:spcBef>
          <a:spcPct val="20000"/>
        </a:spcBef>
        <a:buFont typeface="Arial" pitchFamily="34" charset="0"/>
        <a:buChar char="»"/>
        <a:defRPr sz="8900" kern="1200">
          <a:solidFill>
            <a:schemeClr val="tx1"/>
          </a:solidFill>
          <a:latin typeface="+mn-lt"/>
          <a:ea typeface="+mn-ea"/>
          <a:cs typeface="+mn-cs"/>
        </a:defRPr>
      </a:lvl5pPr>
      <a:lvl6pPr marL="11133426" indent="-1012134" algn="l" defTabSz="4048513" rtl="0" eaLnBrk="1" latinLnBrk="0" hangingPunct="1">
        <a:spcBef>
          <a:spcPct val="20000"/>
        </a:spcBef>
        <a:buFont typeface="Arial" pitchFamily="34" charset="0"/>
        <a:buChar char="•"/>
        <a:defRPr sz="8900" kern="1200">
          <a:solidFill>
            <a:schemeClr val="tx1"/>
          </a:solidFill>
          <a:latin typeface="+mn-lt"/>
          <a:ea typeface="+mn-ea"/>
          <a:cs typeface="+mn-cs"/>
        </a:defRPr>
      </a:lvl6pPr>
      <a:lvl7pPr marL="13157671" indent="-1012134" algn="l" defTabSz="4048513" rtl="0" eaLnBrk="1" latinLnBrk="0" hangingPunct="1">
        <a:spcBef>
          <a:spcPct val="20000"/>
        </a:spcBef>
        <a:buFont typeface="Arial" pitchFamily="34" charset="0"/>
        <a:buChar char="•"/>
        <a:defRPr sz="8900" kern="1200">
          <a:solidFill>
            <a:schemeClr val="tx1"/>
          </a:solidFill>
          <a:latin typeface="+mn-lt"/>
          <a:ea typeface="+mn-ea"/>
          <a:cs typeface="+mn-cs"/>
        </a:defRPr>
      </a:lvl7pPr>
      <a:lvl8pPr marL="15181939" indent="-1012134" algn="l" defTabSz="4048513" rtl="0" eaLnBrk="1" latinLnBrk="0" hangingPunct="1">
        <a:spcBef>
          <a:spcPct val="20000"/>
        </a:spcBef>
        <a:buFont typeface="Arial" pitchFamily="34" charset="0"/>
        <a:buChar char="•"/>
        <a:defRPr sz="8900" kern="1200">
          <a:solidFill>
            <a:schemeClr val="tx1"/>
          </a:solidFill>
          <a:latin typeface="+mn-lt"/>
          <a:ea typeface="+mn-ea"/>
          <a:cs typeface="+mn-cs"/>
        </a:defRPr>
      </a:lvl8pPr>
      <a:lvl9pPr marL="17206184" indent="-1012134" algn="l" defTabSz="4048513" rtl="0" eaLnBrk="1" latinLnBrk="0" hangingPunct="1">
        <a:spcBef>
          <a:spcPct val="20000"/>
        </a:spcBef>
        <a:buFont typeface="Arial" pitchFamily="34" charset="0"/>
        <a:buChar char="•"/>
        <a:defRPr sz="8900" kern="1200">
          <a:solidFill>
            <a:schemeClr val="tx1"/>
          </a:solidFill>
          <a:latin typeface="+mn-lt"/>
          <a:ea typeface="+mn-ea"/>
          <a:cs typeface="+mn-cs"/>
        </a:defRPr>
      </a:lvl9pPr>
    </p:bodyStyle>
    <p:otherStyle>
      <a:defPPr>
        <a:defRPr lang="en-US"/>
      </a:defPPr>
      <a:lvl1pPr marL="0" algn="l" defTabSz="4048513" rtl="0" eaLnBrk="1" latinLnBrk="0" hangingPunct="1">
        <a:defRPr sz="8000" kern="1200">
          <a:solidFill>
            <a:schemeClr val="tx1"/>
          </a:solidFill>
          <a:latin typeface="+mn-lt"/>
          <a:ea typeface="+mn-ea"/>
          <a:cs typeface="+mn-cs"/>
        </a:defRPr>
      </a:lvl1pPr>
      <a:lvl2pPr marL="2024258" algn="l" defTabSz="4048513" rtl="0" eaLnBrk="1" latinLnBrk="0" hangingPunct="1">
        <a:defRPr sz="8000" kern="1200">
          <a:solidFill>
            <a:schemeClr val="tx1"/>
          </a:solidFill>
          <a:latin typeface="+mn-lt"/>
          <a:ea typeface="+mn-ea"/>
          <a:cs typeface="+mn-cs"/>
        </a:defRPr>
      </a:lvl2pPr>
      <a:lvl3pPr marL="4048513" algn="l" defTabSz="4048513" rtl="0" eaLnBrk="1" latinLnBrk="0" hangingPunct="1">
        <a:defRPr sz="8000" kern="1200">
          <a:solidFill>
            <a:schemeClr val="tx1"/>
          </a:solidFill>
          <a:latin typeface="+mn-lt"/>
          <a:ea typeface="+mn-ea"/>
          <a:cs typeface="+mn-cs"/>
        </a:defRPr>
      </a:lvl3pPr>
      <a:lvl4pPr marL="6072780" algn="l" defTabSz="4048513" rtl="0" eaLnBrk="1" latinLnBrk="0" hangingPunct="1">
        <a:defRPr sz="8000" kern="1200">
          <a:solidFill>
            <a:schemeClr val="tx1"/>
          </a:solidFill>
          <a:latin typeface="+mn-lt"/>
          <a:ea typeface="+mn-ea"/>
          <a:cs typeface="+mn-cs"/>
        </a:defRPr>
      </a:lvl4pPr>
      <a:lvl5pPr marL="8097025" algn="l" defTabSz="4048513" rtl="0" eaLnBrk="1" latinLnBrk="0" hangingPunct="1">
        <a:defRPr sz="8000" kern="1200">
          <a:solidFill>
            <a:schemeClr val="tx1"/>
          </a:solidFill>
          <a:latin typeface="+mn-lt"/>
          <a:ea typeface="+mn-ea"/>
          <a:cs typeface="+mn-cs"/>
        </a:defRPr>
      </a:lvl5pPr>
      <a:lvl6pPr marL="10121292" algn="l" defTabSz="4048513" rtl="0" eaLnBrk="1" latinLnBrk="0" hangingPunct="1">
        <a:defRPr sz="8000" kern="1200">
          <a:solidFill>
            <a:schemeClr val="tx1"/>
          </a:solidFill>
          <a:latin typeface="+mn-lt"/>
          <a:ea typeface="+mn-ea"/>
          <a:cs typeface="+mn-cs"/>
        </a:defRPr>
      </a:lvl6pPr>
      <a:lvl7pPr marL="12145538" algn="l" defTabSz="4048513" rtl="0" eaLnBrk="1" latinLnBrk="0" hangingPunct="1">
        <a:defRPr sz="8000" kern="1200">
          <a:solidFill>
            <a:schemeClr val="tx1"/>
          </a:solidFill>
          <a:latin typeface="+mn-lt"/>
          <a:ea typeface="+mn-ea"/>
          <a:cs typeface="+mn-cs"/>
        </a:defRPr>
      </a:lvl7pPr>
      <a:lvl8pPr marL="14169805" algn="l" defTabSz="4048513" rtl="0" eaLnBrk="1" latinLnBrk="0" hangingPunct="1">
        <a:defRPr sz="8000" kern="1200">
          <a:solidFill>
            <a:schemeClr val="tx1"/>
          </a:solidFill>
          <a:latin typeface="+mn-lt"/>
          <a:ea typeface="+mn-ea"/>
          <a:cs typeface="+mn-cs"/>
        </a:defRPr>
      </a:lvl8pPr>
      <a:lvl9pPr marL="16194068" algn="l" defTabSz="4048513" rtl="0" eaLnBrk="1" latinLnBrk="0" hangingPunct="1">
        <a:defRPr sz="8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45000">
              <a:schemeClr val="bg1"/>
            </a:gs>
            <a:gs pos="77000">
              <a:srgbClr val="F1C0A0"/>
            </a:gs>
            <a:gs pos="64000">
              <a:schemeClr val="tx2">
                <a:lumMod val="10000"/>
                <a:lumOff val="90000"/>
              </a:schemeClr>
            </a:gs>
          </a:gsLst>
          <a:lin ang="5400000" scaled="0"/>
        </a:gradFill>
        <a:effectLst/>
      </p:bgPr>
    </p:bg>
    <p:spTree>
      <p:nvGrpSpPr>
        <p:cNvPr id="1" name=""/>
        <p:cNvGrpSpPr/>
        <p:nvPr/>
      </p:nvGrpSpPr>
      <p:grpSpPr>
        <a:xfrm>
          <a:off x="0" y="0"/>
          <a:ext cx="0" cy="0"/>
          <a:chOff x="0" y="0"/>
          <a:chExt cx="0" cy="0"/>
        </a:xfrm>
      </p:grpSpPr>
      <p:sp>
        <p:nvSpPr>
          <p:cNvPr id="1028" name="Rectangle 3"/>
          <p:cNvSpPr>
            <a:spLocks noGrp="1" noChangeArrowheads="1"/>
          </p:cNvSpPr>
          <p:nvPr>
            <p:ph type="title"/>
          </p:nvPr>
        </p:nvSpPr>
        <p:spPr>
          <a:xfrm>
            <a:off x="6858004" y="599334"/>
            <a:ext cx="31665492" cy="2435896"/>
          </a:xfrm>
          <a:gradFill>
            <a:gsLst>
              <a:gs pos="100000">
                <a:schemeClr val="bg1"/>
              </a:gs>
              <a:gs pos="77000">
                <a:schemeClr val="accent3">
                  <a:lumMod val="60000"/>
                  <a:lumOff val="40000"/>
                </a:schemeClr>
              </a:gs>
              <a:gs pos="64000">
                <a:schemeClr val="tx2">
                  <a:lumMod val="10000"/>
                  <a:lumOff val="90000"/>
                </a:schemeClr>
              </a:gs>
            </a:gsLst>
            <a:lin ang="5400000" scaled="0"/>
          </a:gradFill>
          <a:ln>
            <a:solidFill>
              <a:schemeClr val="hlink"/>
            </a:solidFill>
          </a:ln>
        </p:spPr>
        <p:txBody>
          <a:bodyPr>
            <a:normAutofit fontScale="90000"/>
          </a:bodyPr>
          <a:lstStyle/>
          <a:p>
            <a:pPr>
              <a:defRPr/>
            </a:pPr>
            <a:r>
              <a:rPr lang="en-US" sz="400" dirty="0" smtClean="0">
                <a:latin typeface="Helvetica" charset="0"/>
              </a:rPr>
              <a:t/>
            </a:r>
            <a:br>
              <a:rPr lang="en-US" sz="400" dirty="0" smtClean="0">
                <a:latin typeface="Helvetica" charset="0"/>
              </a:rPr>
            </a:br>
            <a:r>
              <a:rPr lang="en-US" sz="14200" b="1" dirty="0" smtClean="0">
                <a:latin typeface="Helvetica" charset="0"/>
              </a:rPr>
              <a:t>BALANCING ROBOT</a:t>
            </a:r>
            <a:endParaRPr lang="en-US" sz="14200" b="1" dirty="0">
              <a:latin typeface="Helvetica" charset="0"/>
            </a:endParaRPr>
          </a:p>
        </p:txBody>
      </p:sp>
      <p:sp>
        <p:nvSpPr>
          <p:cNvPr id="2" name="Rectangle 4"/>
          <p:cNvSpPr>
            <a:spLocks noChangeArrowheads="1"/>
          </p:cNvSpPr>
          <p:nvPr/>
        </p:nvSpPr>
        <p:spPr bwMode="auto">
          <a:xfrm>
            <a:off x="6858000" y="4995697"/>
            <a:ext cx="31665492" cy="1892182"/>
          </a:xfrm>
          <a:prstGeom prst="rect">
            <a:avLst/>
          </a:prstGeom>
          <a:gradFill>
            <a:gsLst>
              <a:gs pos="45000">
                <a:schemeClr val="bg1"/>
              </a:gs>
              <a:gs pos="77000">
                <a:schemeClr val="accent3">
                  <a:lumMod val="60000"/>
                  <a:lumOff val="40000"/>
                </a:schemeClr>
              </a:gs>
              <a:gs pos="64000">
                <a:schemeClr val="tx2">
                  <a:lumMod val="10000"/>
                  <a:lumOff val="90000"/>
                </a:schemeClr>
              </a:gs>
            </a:gsLst>
            <a:lin ang="5400000" scaled="0"/>
          </a:gradFill>
          <a:ln w="12700">
            <a:solidFill>
              <a:schemeClr val="bg2"/>
            </a:solidFill>
            <a:miter lim="800000"/>
            <a:headEnd/>
            <a:tailEnd/>
          </a:ln>
        </p:spPr>
        <p:txBody>
          <a:bodyPr lIns="564532" tIns="282264" rIns="564532" bIns="282264" anchor="ctr"/>
          <a:lstStyle/>
          <a:p>
            <a:pPr algn="ctr"/>
            <a:r>
              <a:rPr lang="en-US" sz="6000" b="1" dirty="0" smtClean="0"/>
              <a:t>FAHAD ALSTATH</a:t>
            </a:r>
            <a:r>
              <a:rPr lang="en-US" sz="6000" dirty="0"/>
              <a:t> </a:t>
            </a:r>
            <a:r>
              <a:rPr lang="en-US" sz="6000" dirty="0" smtClean="0"/>
              <a:t>and </a:t>
            </a:r>
            <a:r>
              <a:rPr lang="en-US" sz="6000" b="1" dirty="0" smtClean="0"/>
              <a:t>NAIF ALFIHAN</a:t>
            </a:r>
            <a:r>
              <a:rPr lang="en-US" sz="6000" dirty="0" smtClean="0"/>
              <a:t> </a:t>
            </a:r>
            <a:endParaRPr lang="en-US" sz="6600" b="1" baseline="28000" dirty="0"/>
          </a:p>
        </p:txBody>
      </p:sp>
      <p:sp>
        <p:nvSpPr>
          <p:cNvPr id="1030" name="Rectangle 7"/>
          <p:cNvSpPr>
            <a:spLocks noChangeArrowheads="1"/>
          </p:cNvSpPr>
          <p:nvPr/>
        </p:nvSpPr>
        <p:spPr bwMode="auto">
          <a:xfrm>
            <a:off x="4667058" y="-2242407"/>
            <a:ext cx="1251643" cy="2026885"/>
          </a:xfrm>
          <a:prstGeom prst="rect">
            <a:avLst/>
          </a:prstGeom>
          <a:noFill/>
          <a:ln w="12700">
            <a:noFill/>
            <a:miter lim="800000"/>
            <a:headEnd/>
            <a:tailEnd/>
          </a:ln>
        </p:spPr>
        <p:txBody>
          <a:bodyPr wrap="none" lIns="91422" tIns="45720" rIns="91422" bIns="45720" anchor="ctr"/>
          <a:lstStyle/>
          <a:p>
            <a:pPr algn="just" eaLnBrk="0" hangingPunct="0">
              <a:spcBef>
                <a:spcPct val="50000"/>
              </a:spcBef>
            </a:pPr>
            <a:endParaRPr lang="en-US" sz="3500"/>
          </a:p>
        </p:txBody>
      </p:sp>
      <p:sp>
        <p:nvSpPr>
          <p:cNvPr id="1031" name="Rectangle 8"/>
          <p:cNvSpPr>
            <a:spLocks noChangeArrowheads="1"/>
          </p:cNvSpPr>
          <p:nvPr/>
        </p:nvSpPr>
        <p:spPr bwMode="auto">
          <a:xfrm>
            <a:off x="6858000" y="3124200"/>
            <a:ext cx="31665492" cy="1811738"/>
          </a:xfrm>
          <a:prstGeom prst="rect">
            <a:avLst/>
          </a:prstGeom>
          <a:gradFill>
            <a:gsLst>
              <a:gs pos="100000">
                <a:schemeClr val="bg1"/>
              </a:gs>
              <a:gs pos="77000">
                <a:schemeClr val="accent3">
                  <a:lumMod val="60000"/>
                  <a:lumOff val="40000"/>
                </a:schemeClr>
              </a:gs>
              <a:gs pos="64000">
                <a:schemeClr val="tx2">
                  <a:lumMod val="10000"/>
                  <a:lumOff val="90000"/>
                </a:schemeClr>
              </a:gs>
            </a:gsLst>
            <a:lin ang="5400000" scaled="0"/>
          </a:gradFill>
          <a:ln w="12700">
            <a:solidFill>
              <a:srgbClr val="1F0AFE"/>
            </a:solidFill>
            <a:miter lim="800000"/>
            <a:headEnd/>
            <a:tailEnd/>
          </a:ln>
        </p:spPr>
        <p:txBody>
          <a:bodyPr lIns="564532" tIns="282264" rIns="564532" bIns="282264" anchor="ctr"/>
          <a:lstStyle/>
          <a:p>
            <a:pPr algn="ctr" defTabSz="5614638" eaLnBrk="0" hangingPunct="0"/>
            <a:r>
              <a:rPr lang="en-US" sz="6200" b="1" dirty="0" smtClean="0"/>
              <a:t>Project Sponsor: PROGRAM FEES</a:t>
            </a:r>
          </a:p>
          <a:p>
            <a:pPr algn="ctr" defTabSz="5614638" eaLnBrk="0" hangingPunct="0"/>
            <a:r>
              <a:rPr lang="en-US" sz="6200" b="1" dirty="0" smtClean="0"/>
              <a:t>Instructor and Faculty Advisor: </a:t>
            </a:r>
            <a:r>
              <a:rPr lang="en-US" sz="6200" b="1" dirty="0" err="1" smtClean="0"/>
              <a:t>Dr</a:t>
            </a:r>
            <a:r>
              <a:rPr lang="en-US" sz="6200" b="1" dirty="0" smtClean="0"/>
              <a:t> David Trevas </a:t>
            </a:r>
          </a:p>
        </p:txBody>
      </p:sp>
      <p:sp>
        <p:nvSpPr>
          <p:cNvPr id="1032" name="Rectangle 18"/>
          <p:cNvSpPr>
            <a:spLocks noChangeArrowheads="1"/>
          </p:cNvSpPr>
          <p:nvPr/>
        </p:nvSpPr>
        <p:spPr bwMode="auto">
          <a:xfrm>
            <a:off x="4609523" y="1411181"/>
            <a:ext cx="3972172" cy="1722105"/>
          </a:xfrm>
          <a:prstGeom prst="rect">
            <a:avLst/>
          </a:prstGeom>
          <a:noFill/>
          <a:ln w="12700">
            <a:noFill/>
            <a:miter lim="800000"/>
            <a:headEnd/>
            <a:tailEnd/>
          </a:ln>
        </p:spPr>
        <p:txBody>
          <a:bodyPr lIns="115752" tIns="56858" rIns="115752" bIns="56858">
            <a:spAutoFit/>
          </a:bodyPr>
          <a:lstStyle/>
          <a:p>
            <a:pPr eaLnBrk="0" hangingPunct="0">
              <a:spcBef>
                <a:spcPct val="50000"/>
              </a:spcBef>
            </a:pPr>
            <a:r>
              <a:rPr lang="en-US" sz="10200" b="1">
                <a:solidFill>
                  <a:srgbClr val="FAFD00"/>
                </a:solidFill>
              </a:rPr>
              <a:t>	</a:t>
            </a:r>
          </a:p>
        </p:txBody>
      </p:sp>
      <p:sp>
        <p:nvSpPr>
          <p:cNvPr id="1033" name="Rectangle 19"/>
          <p:cNvSpPr>
            <a:spLocks noChangeArrowheads="1"/>
          </p:cNvSpPr>
          <p:nvPr/>
        </p:nvSpPr>
        <p:spPr bwMode="auto">
          <a:xfrm>
            <a:off x="4667069" y="3292553"/>
            <a:ext cx="4862713" cy="3910848"/>
          </a:xfrm>
          <a:prstGeom prst="rect">
            <a:avLst/>
          </a:prstGeom>
          <a:noFill/>
          <a:ln w="12700">
            <a:noFill/>
            <a:miter lim="800000"/>
            <a:headEnd/>
            <a:tailEnd/>
          </a:ln>
        </p:spPr>
        <p:txBody>
          <a:bodyPr wrap="none" lIns="91422" tIns="45720" rIns="91422" bIns="45720" anchor="ctr"/>
          <a:lstStyle/>
          <a:p>
            <a:pPr algn="just" eaLnBrk="0" hangingPunct="0">
              <a:spcBef>
                <a:spcPct val="50000"/>
              </a:spcBef>
            </a:pPr>
            <a:endParaRPr lang="en-US" sz="3500"/>
          </a:p>
        </p:txBody>
      </p:sp>
      <p:sp>
        <p:nvSpPr>
          <p:cNvPr id="1035" name="Rectangle 21"/>
          <p:cNvSpPr>
            <a:spLocks noChangeArrowheads="1"/>
          </p:cNvSpPr>
          <p:nvPr/>
        </p:nvSpPr>
        <p:spPr bwMode="auto">
          <a:xfrm>
            <a:off x="4667069" y="938248"/>
            <a:ext cx="4862713" cy="1273300"/>
          </a:xfrm>
          <a:prstGeom prst="rect">
            <a:avLst/>
          </a:prstGeom>
          <a:noFill/>
          <a:ln w="12700">
            <a:noFill/>
            <a:miter lim="800000"/>
            <a:headEnd/>
            <a:tailEnd/>
          </a:ln>
        </p:spPr>
        <p:txBody>
          <a:bodyPr wrap="none" lIns="91422" tIns="45720" rIns="91422" bIns="45720" anchor="ctr"/>
          <a:lstStyle/>
          <a:p>
            <a:pPr algn="just" eaLnBrk="0" hangingPunct="0">
              <a:spcBef>
                <a:spcPct val="50000"/>
              </a:spcBef>
            </a:pPr>
            <a:endParaRPr lang="en-US" sz="3500"/>
          </a:p>
        </p:txBody>
      </p:sp>
      <p:sp>
        <p:nvSpPr>
          <p:cNvPr id="1039" name="Rectangle 29"/>
          <p:cNvSpPr>
            <a:spLocks noChangeArrowheads="1"/>
          </p:cNvSpPr>
          <p:nvPr/>
        </p:nvSpPr>
        <p:spPr bwMode="auto">
          <a:xfrm>
            <a:off x="4667069" y="28267421"/>
            <a:ext cx="4862713" cy="1650093"/>
          </a:xfrm>
          <a:prstGeom prst="rect">
            <a:avLst/>
          </a:prstGeom>
          <a:noFill/>
          <a:ln w="12700">
            <a:noFill/>
            <a:miter lim="800000"/>
            <a:headEnd/>
            <a:tailEnd/>
          </a:ln>
        </p:spPr>
        <p:txBody>
          <a:bodyPr wrap="none" lIns="91422" tIns="45720" rIns="91422" bIns="45720" anchor="ctr"/>
          <a:lstStyle/>
          <a:p>
            <a:pPr algn="just" eaLnBrk="0" hangingPunct="0">
              <a:spcBef>
                <a:spcPct val="50000"/>
              </a:spcBef>
            </a:pPr>
            <a:endParaRPr lang="en-US" sz="3500"/>
          </a:p>
        </p:txBody>
      </p:sp>
      <p:sp>
        <p:nvSpPr>
          <p:cNvPr id="1041" name="Rectangle 37"/>
          <p:cNvSpPr>
            <a:spLocks noChangeArrowheads="1"/>
          </p:cNvSpPr>
          <p:nvPr/>
        </p:nvSpPr>
        <p:spPr bwMode="auto">
          <a:xfrm>
            <a:off x="14255818" y="36278800"/>
            <a:ext cx="4862713" cy="5503770"/>
          </a:xfrm>
          <a:prstGeom prst="rect">
            <a:avLst/>
          </a:prstGeom>
          <a:noFill/>
          <a:ln w="12700">
            <a:noFill/>
            <a:miter lim="800000"/>
            <a:headEnd/>
            <a:tailEnd/>
          </a:ln>
        </p:spPr>
        <p:txBody>
          <a:bodyPr wrap="none" lIns="91422" tIns="45720" rIns="91422" bIns="45720" anchor="ctr"/>
          <a:lstStyle/>
          <a:p>
            <a:pPr algn="just" eaLnBrk="0" hangingPunct="0">
              <a:spcBef>
                <a:spcPct val="50000"/>
              </a:spcBef>
            </a:pPr>
            <a:endParaRPr lang="en-US" sz="3500"/>
          </a:p>
        </p:txBody>
      </p:sp>
      <p:sp>
        <p:nvSpPr>
          <p:cNvPr id="1046" name="Rectangle 49"/>
          <p:cNvSpPr>
            <a:spLocks noChangeArrowheads="1"/>
          </p:cNvSpPr>
          <p:nvPr/>
        </p:nvSpPr>
        <p:spPr bwMode="auto">
          <a:xfrm>
            <a:off x="356802" y="2471401"/>
            <a:ext cx="9171536" cy="5471316"/>
          </a:xfrm>
          <a:prstGeom prst="rect">
            <a:avLst/>
          </a:prstGeom>
          <a:noFill/>
          <a:ln w="12700">
            <a:noFill/>
            <a:miter lim="800000"/>
            <a:headEnd/>
            <a:tailEnd/>
          </a:ln>
        </p:spPr>
        <p:txBody>
          <a:bodyPr lIns="115752" tIns="56858" rIns="115752" bIns="56858">
            <a:spAutoFit/>
          </a:bodyPr>
          <a:lstStyle/>
          <a:p>
            <a:pPr algn="just" eaLnBrk="0" hangingPunct="0">
              <a:spcBef>
                <a:spcPct val="50000"/>
              </a:spcBef>
            </a:pPr>
            <a:endParaRPr lang="en-US" sz="4000"/>
          </a:p>
          <a:p>
            <a:pPr algn="just" eaLnBrk="0" hangingPunct="0">
              <a:spcBef>
                <a:spcPct val="50000"/>
              </a:spcBef>
            </a:pPr>
            <a:endParaRPr lang="en-US" sz="4000" b="1"/>
          </a:p>
          <a:p>
            <a:pPr algn="just" eaLnBrk="0" hangingPunct="0">
              <a:spcBef>
                <a:spcPct val="50000"/>
              </a:spcBef>
            </a:pPr>
            <a:endParaRPr lang="en-US" sz="4000" b="1"/>
          </a:p>
          <a:p>
            <a:pPr algn="just" eaLnBrk="0" hangingPunct="0">
              <a:spcBef>
                <a:spcPct val="50000"/>
              </a:spcBef>
            </a:pPr>
            <a:endParaRPr lang="en-US" sz="4000" b="1"/>
          </a:p>
          <a:p>
            <a:pPr algn="just" eaLnBrk="0" hangingPunct="0">
              <a:spcBef>
                <a:spcPct val="50000"/>
              </a:spcBef>
            </a:pPr>
            <a:endParaRPr lang="en-US" sz="4000" b="1"/>
          </a:p>
          <a:p>
            <a:pPr algn="just" eaLnBrk="0" latinLnBrk="1" hangingPunct="0">
              <a:spcBef>
                <a:spcPct val="50000"/>
              </a:spcBef>
            </a:pPr>
            <a:endParaRPr lang="en-US" sz="4000" b="1"/>
          </a:p>
        </p:txBody>
      </p:sp>
      <p:sp>
        <p:nvSpPr>
          <p:cNvPr id="1047" name="Rectangle 63"/>
          <p:cNvSpPr>
            <a:spLocks noChangeArrowheads="1"/>
          </p:cNvSpPr>
          <p:nvPr/>
        </p:nvSpPr>
        <p:spPr bwMode="auto">
          <a:xfrm>
            <a:off x="30189102" y="27386494"/>
            <a:ext cx="9142756" cy="675662"/>
          </a:xfrm>
          <a:prstGeom prst="rect">
            <a:avLst/>
          </a:prstGeom>
          <a:noFill/>
          <a:ln w="12700">
            <a:noFill/>
            <a:miter lim="800000"/>
            <a:headEnd/>
            <a:tailEnd/>
          </a:ln>
        </p:spPr>
        <p:txBody>
          <a:bodyPr lIns="115752" tIns="56858" rIns="115752" bIns="56858">
            <a:spAutoFit/>
          </a:bodyPr>
          <a:lstStyle/>
          <a:p>
            <a:pPr algn="just" eaLnBrk="0" hangingPunct="0">
              <a:spcBef>
                <a:spcPct val="50000"/>
              </a:spcBef>
            </a:pPr>
            <a:endParaRPr lang="en-US" sz="3500"/>
          </a:p>
        </p:txBody>
      </p:sp>
      <p:sp>
        <p:nvSpPr>
          <p:cNvPr id="1048" name="Rectangle 64"/>
          <p:cNvSpPr>
            <a:spLocks noChangeArrowheads="1"/>
          </p:cNvSpPr>
          <p:nvPr/>
        </p:nvSpPr>
        <p:spPr bwMode="auto">
          <a:xfrm>
            <a:off x="720744" y="8915400"/>
            <a:ext cx="11862329" cy="530325"/>
          </a:xfrm>
          <a:prstGeom prst="rect">
            <a:avLst/>
          </a:prstGeom>
          <a:noFill/>
          <a:ln w="12700">
            <a:noFill/>
            <a:miter lim="800000"/>
            <a:headEnd/>
            <a:tailEnd/>
          </a:ln>
        </p:spPr>
        <p:txBody>
          <a:bodyPr wrap="square" lIns="115752" tIns="56858" rIns="115752" bIns="56858">
            <a:spAutoFit/>
          </a:bodyPr>
          <a:lstStyle/>
          <a:p>
            <a:pPr eaLnBrk="0" hangingPunct="0">
              <a:spcBef>
                <a:spcPct val="50000"/>
              </a:spcBef>
            </a:pPr>
            <a:r>
              <a:rPr lang="en-US" dirty="0" smtClean="0"/>
              <a:t>.</a:t>
            </a:r>
            <a:endParaRPr lang="en-US" dirty="0"/>
          </a:p>
        </p:txBody>
      </p:sp>
      <p:sp>
        <p:nvSpPr>
          <p:cNvPr id="1052" name="Rectangle 38"/>
          <p:cNvSpPr>
            <a:spLocks noChangeArrowheads="1"/>
          </p:cNvSpPr>
          <p:nvPr/>
        </p:nvSpPr>
        <p:spPr bwMode="auto">
          <a:xfrm>
            <a:off x="10220340" y="2266111"/>
            <a:ext cx="9142756" cy="675662"/>
          </a:xfrm>
          <a:prstGeom prst="rect">
            <a:avLst/>
          </a:prstGeom>
          <a:noFill/>
          <a:ln w="12700">
            <a:noFill/>
            <a:miter lim="800000"/>
            <a:headEnd/>
            <a:tailEnd/>
          </a:ln>
        </p:spPr>
        <p:txBody>
          <a:bodyPr lIns="115752" tIns="56858" rIns="115752" bIns="56858">
            <a:spAutoFit/>
          </a:bodyPr>
          <a:lstStyle/>
          <a:p>
            <a:pPr algn="just" eaLnBrk="0" hangingPunct="0">
              <a:spcBef>
                <a:spcPct val="50000"/>
              </a:spcBef>
            </a:pPr>
            <a:endParaRPr lang="en-US" sz="3500"/>
          </a:p>
        </p:txBody>
      </p:sp>
      <p:sp>
        <p:nvSpPr>
          <p:cNvPr id="7" name="Rounded Rectangle 6"/>
          <p:cNvSpPr/>
          <p:nvPr/>
        </p:nvSpPr>
        <p:spPr>
          <a:xfrm>
            <a:off x="815210" y="7461413"/>
            <a:ext cx="9405130" cy="1621627"/>
          </a:xfrm>
          <a:prstGeom prst="roundRect">
            <a:avLst/>
          </a:prstGeom>
          <a:solidFill>
            <a:schemeClr val="bg2">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smtClean="0">
                <a:solidFill>
                  <a:schemeClr val="accent2">
                    <a:lumMod val="60000"/>
                    <a:lumOff val="40000"/>
                  </a:schemeClr>
                </a:solidFill>
                <a:latin typeface="Aharoni" pitchFamily="2" charset="-79"/>
                <a:cs typeface="Aharoni" pitchFamily="2" charset="-79"/>
              </a:rPr>
              <a:t>Abstract </a:t>
            </a:r>
            <a:endParaRPr lang="en-US" sz="8000" dirty="0">
              <a:solidFill>
                <a:schemeClr val="accent2">
                  <a:lumMod val="60000"/>
                  <a:lumOff val="40000"/>
                </a:schemeClr>
              </a:solidFill>
              <a:latin typeface="Aharoni" pitchFamily="2" charset="-79"/>
              <a:cs typeface="Aharoni" pitchFamily="2" charset="-79"/>
            </a:endParaRPr>
          </a:p>
        </p:txBody>
      </p:sp>
      <p:sp>
        <p:nvSpPr>
          <p:cNvPr id="15" name="Rounded Rectangle 14"/>
          <p:cNvSpPr/>
          <p:nvPr/>
        </p:nvSpPr>
        <p:spPr>
          <a:xfrm>
            <a:off x="15812752" y="7522267"/>
            <a:ext cx="9895928" cy="1621627"/>
          </a:xfrm>
          <a:prstGeom prst="roundRect">
            <a:avLst/>
          </a:prstGeom>
          <a:solidFill>
            <a:schemeClr val="bg2">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smtClean="0">
                <a:solidFill>
                  <a:schemeClr val="accent2">
                    <a:lumMod val="60000"/>
                    <a:lumOff val="40000"/>
                  </a:schemeClr>
                </a:solidFill>
                <a:latin typeface="Aharoni" pitchFamily="2" charset="-79"/>
                <a:cs typeface="Aharoni" pitchFamily="2" charset="-79"/>
              </a:rPr>
              <a:t>Final </a:t>
            </a:r>
            <a:r>
              <a:rPr lang="en-US" sz="8000" dirty="0" smtClean="0">
                <a:solidFill>
                  <a:schemeClr val="accent2">
                    <a:lumMod val="60000"/>
                    <a:lumOff val="40000"/>
                  </a:schemeClr>
                </a:solidFill>
                <a:latin typeface="Aharoni" pitchFamily="2" charset="-79"/>
                <a:cs typeface="Aharoni" pitchFamily="2" charset="-79"/>
              </a:rPr>
              <a:t>Design</a:t>
            </a:r>
            <a:endParaRPr lang="en-US" sz="8000" dirty="0">
              <a:solidFill>
                <a:schemeClr val="accent2">
                  <a:lumMod val="60000"/>
                  <a:lumOff val="40000"/>
                </a:schemeClr>
              </a:solidFill>
              <a:latin typeface="Aharoni" pitchFamily="2" charset="-79"/>
              <a:cs typeface="Aharoni" pitchFamily="2" charset="-79"/>
            </a:endParaRPr>
          </a:p>
        </p:txBody>
      </p:sp>
      <p:sp>
        <p:nvSpPr>
          <p:cNvPr id="19" name="Rounded Rectangle 18"/>
          <p:cNvSpPr/>
          <p:nvPr/>
        </p:nvSpPr>
        <p:spPr>
          <a:xfrm>
            <a:off x="31583622" y="13030200"/>
            <a:ext cx="7010400" cy="1565402"/>
          </a:xfrm>
          <a:prstGeom prst="roundRect">
            <a:avLst/>
          </a:prstGeom>
          <a:solidFill>
            <a:schemeClr val="bg2">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smtClean="0">
                <a:solidFill>
                  <a:schemeClr val="accent2">
                    <a:lumMod val="60000"/>
                    <a:lumOff val="40000"/>
                  </a:schemeClr>
                </a:solidFill>
                <a:latin typeface="Aharoni" pitchFamily="2" charset="-79"/>
                <a:cs typeface="Aharoni" pitchFamily="2" charset="-79"/>
              </a:rPr>
              <a:t>Conclusion</a:t>
            </a:r>
            <a:endParaRPr lang="en-US" sz="8000" dirty="0">
              <a:solidFill>
                <a:schemeClr val="accent2">
                  <a:lumMod val="60000"/>
                  <a:lumOff val="40000"/>
                </a:schemeClr>
              </a:solidFill>
              <a:latin typeface="Aharoni" pitchFamily="2" charset="-79"/>
              <a:cs typeface="Aharoni" pitchFamily="2" charset="-79"/>
            </a:endParaRPr>
          </a:p>
        </p:txBody>
      </p:sp>
      <p:sp>
        <p:nvSpPr>
          <p:cNvPr id="6" name="TextBox 5"/>
          <p:cNvSpPr txBox="1"/>
          <p:nvPr/>
        </p:nvSpPr>
        <p:spPr>
          <a:xfrm>
            <a:off x="815210" y="9332962"/>
            <a:ext cx="9405130" cy="6304033"/>
          </a:xfrm>
          <a:prstGeom prst="rect">
            <a:avLst/>
          </a:prstGeom>
          <a:noFill/>
        </p:spPr>
        <p:txBody>
          <a:bodyPr wrap="square" rtlCol="0">
            <a:spAutoFit/>
          </a:bodyPr>
          <a:lstStyle/>
          <a:p>
            <a:pPr algn="just">
              <a:lnSpc>
                <a:spcPct val="115000"/>
              </a:lnSpc>
            </a:pPr>
            <a:r>
              <a:rPr lang="en-US" dirty="0"/>
              <a:t>Purpose of this project was to develop any kind of robot which can perform for the RoboGames, and there were different competitions that can take part with the robot. From these competitions we have decided to develop a robot which can take part in the balancing competition. Balancing competition will check the robot balancing on different terrains and the robot need to travel for 3 minutes or less than that and the robot need to move in the arena of 180 meters for showing the balancing. With all these descriptions we have started the design project and selected the design first after generating multiple ideas</a:t>
            </a:r>
            <a:r>
              <a:rPr lang="en-US" dirty="0" smtClean="0"/>
              <a:t>. A robot with two wheelers have developed and it balance using the gyroscope sensors</a:t>
            </a:r>
            <a:endParaRPr lang="en-US" sz="2800" dirty="0">
              <a:latin typeface="Times New Roman" panose="02020603050405020304" pitchFamily="18" charset="0"/>
              <a:ea typeface="Oswald"/>
              <a:cs typeface="Times New Roman" panose="02020603050405020304" pitchFamily="18" charset="0"/>
              <a:sym typeface="Oswald"/>
            </a:endParaRPr>
          </a:p>
        </p:txBody>
      </p:sp>
      <p:sp>
        <p:nvSpPr>
          <p:cNvPr id="34" name="TextBox 33"/>
          <p:cNvSpPr txBox="1"/>
          <p:nvPr/>
        </p:nvSpPr>
        <p:spPr>
          <a:xfrm>
            <a:off x="32343503" y="14494893"/>
            <a:ext cx="6524060" cy="507831"/>
          </a:xfrm>
          <a:prstGeom prst="rect">
            <a:avLst/>
          </a:prstGeom>
          <a:noFill/>
        </p:spPr>
        <p:txBody>
          <a:bodyPr wrap="square" rtlCol="0">
            <a:spAutoFit/>
          </a:bodyPr>
          <a:lstStyle/>
          <a:p>
            <a:endParaRPr lang="en-US" dirty="0"/>
          </a:p>
        </p:txBody>
      </p:sp>
      <p:sp>
        <p:nvSpPr>
          <p:cNvPr id="35" name="TextBox 34"/>
          <p:cNvSpPr txBox="1"/>
          <p:nvPr/>
        </p:nvSpPr>
        <p:spPr>
          <a:xfrm>
            <a:off x="31513093" y="27355800"/>
            <a:ext cx="7010400" cy="3000821"/>
          </a:xfrm>
          <a:prstGeom prst="rect">
            <a:avLst/>
          </a:prstGeom>
          <a:noFill/>
        </p:spPr>
        <p:txBody>
          <a:bodyPr wrap="square" rtlCol="0">
            <a:spAutoFit/>
          </a:bodyPr>
          <a:lstStyle/>
          <a:p>
            <a:pPr algn="just"/>
            <a:r>
              <a:rPr lang="en-US" dirty="0" smtClean="0"/>
              <a:t>We would like to acknowledge Program Fees for letting us work on this project and acknowledge the support of instructor for helping us in designing the project. And we would like to say thanks to NAU for providing us the free environment to work on this project and do some learning. </a:t>
            </a:r>
            <a:endParaRPr lang="en-US" dirty="0"/>
          </a:p>
        </p:txBody>
      </p:sp>
      <p:sp>
        <p:nvSpPr>
          <p:cNvPr id="44" name="Rounded Rectangle 43"/>
          <p:cNvSpPr/>
          <p:nvPr/>
        </p:nvSpPr>
        <p:spPr>
          <a:xfrm>
            <a:off x="731520" y="16035451"/>
            <a:ext cx="9488820" cy="1719149"/>
          </a:xfrm>
          <a:prstGeom prst="roundRect">
            <a:avLst/>
          </a:prstGeom>
          <a:solidFill>
            <a:schemeClr val="bg2">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smtClean="0">
                <a:solidFill>
                  <a:schemeClr val="accent2">
                    <a:lumMod val="60000"/>
                    <a:lumOff val="40000"/>
                  </a:schemeClr>
                </a:solidFill>
                <a:latin typeface="Aharoni" pitchFamily="2" charset="-79"/>
                <a:cs typeface="Aharoni" pitchFamily="2" charset="-79"/>
              </a:rPr>
              <a:t>Background</a:t>
            </a:r>
            <a:endParaRPr lang="en-US" sz="8000" dirty="0">
              <a:solidFill>
                <a:schemeClr val="accent2">
                  <a:lumMod val="60000"/>
                  <a:lumOff val="40000"/>
                </a:schemeClr>
              </a:solidFill>
              <a:latin typeface="Aharoni" pitchFamily="2" charset="-79"/>
              <a:cs typeface="Aharoni" pitchFamily="2" charset="-79"/>
            </a:endParaRPr>
          </a:p>
        </p:txBody>
      </p:sp>
      <p:sp>
        <p:nvSpPr>
          <p:cNvPr id="52" name="TextBox 51"/>
          <p:cNvSpPr txBox="1"/>
          <p:nvPr/>
        </p:nvSpPr>
        <p:spPr>
          <a:xfrm>
            <a:off x="17227035" y="16637169"/>
            <a:ext cx="6705618" cy="507831"/>
          </a:xfrm>
          <a:prstGeom prst="rect">
            <a:avLst/>
          </a:prstGeom>
          <a:noFill/>
        </p:spPr>
        <p:txBody>
          <a:bodyPr wrap="none" rtlCol="0">
            <a:spAutoFit/>
          </a:bodyPr>
          <a:lstStyle/>
          <a:p>
            <a:pPr algn="just"/>
            <a:r>
              <a:rPr lang="en-US" dirty="0" smtClean="0"/>
              <a:t>Figure 1: FINAL DESIGN CAD PACKAGE</a:t>
            </a:r>
          </a:p>
        </p:txBody>
      </p:sp>
      <p:sp>
        <p:nvSpPr>
          <p:cNvPr id="63" name="Rounded Rectangle 62"/>
          <p:cNvSpPr/>
          <p:nvPr/>
        </p:nvSpPr>
        <p:spPr>
          <a:xfrm>
            <a:off x="31513093" y="7461412"/>
            <a:ext cx="7010400" cy="1621627"/>
          </a:xfrm>
          <a:prstGeom prst="roundRect">
            <a:avLst/>
          </a:prstGeom>
          <a:solidFill>
            <a:schemeClr val="bg2">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smtClean="0">
                <a:solidFill>
                  <a:schemeClr val="accent2">
                    <a:lumMod val="60000"/>
                    <a:lumOff val="40000"/>
                  </a:schemeClr>
                </a:solidFill>
                <a:latin typeface="Aharoni" pitchFamily="2" charset="-79"/>
                <a:cs typeface="Aharoni" pitchFamily="2" charset="-79"/>
              </a:rPr>
              <a:t>Results</a:t>
            </a:r>
            <a:endParaRPr lang="en-US" sz="8000" dirty="0">
              <a:solidFill>
                <a:schemeClr val="accent2">
                  <a:lumMod val="60000"/>
                  <a:lumOff val="40000"/>
                </a:schemeClr>
              </a:solidFill>
              <a:latin typeface="Aharoni" pitchFamily="2" charset="-79"/>
              <a:cs typeface="Aharoni" pitchFamily="2" charset="-79"/>
            </a:endParaRPr>
          </a:p>
        </p:txBody>
      </p:sp>
      <p:sp>
        <p:nvSpPr>
          <p:cNvPr id="66" name="TextBox 65"/>
          <p:cNvSpPr txBox="1"/>
          <p:nvPr/>
        </p:nvSpPr>
        <p:spPr>
          <a:xfrm>
            <a:off x="31336357" y="9446797"/>
            <a:ext cx="7257665" cy="3385542"/>
          </a:xfrm>
          <a:prstGeom prst="rect">
            <a:avLst/>
          </a:prstGeom>
          <a:noFill/>
        </p:spPr>
        <p:txBody>
          <a:bodyPr wrap="square" rtlCol="0">
            <a:spAutoFit/>
          </a:bodyPr>
          <a:lstStyle/>
          <a:p>
            <a:pPr marL="742950" lvl="1" indent="-356869">
              <a:spcBef>
                <a:spcPts val="1000"/>
              </a:spcBef>
              <a:spcAft>
                <a:spcPts val="0"/>
              </a:spcAft>
              <a:buClr>
                <a:schemeClr val="accent1"/>
              </a:buClr>
              <a:buSzPts val="2400"/>
              <a:buFont typeface="Times New Roman"/>
              <a:buChar char="▶"/>
            </a:pPr>
            <a:r>
              <a:rPr lang="en-US" dirty="0" smtClean="0">
                <a:ea typeface="Times New Roman"/>
                <a:cs typeface="Helvetica" panose="020B0604020202020204" pitchFamily="34" charset="0"/>
                <a:sym typeface="Times New Roman"/>
              </a:rPr>
              <a:t>Torque require to move the robot			T = 4 *10^-4 Nm</a:t>
            </a:r>
          </a:p>
          <a:p>
            <a:pPr marL="742950" lvl="1" indent="-356869">
              <a:spcBef>
                <a:spcPts val="1000"/>
              </a:spcBef>
              <a:spcAft>
                <a:spcPts val="0"/>
              </a:spcAft>
              <a:buClr>
                <a:schemeClr val="accent1"/>
              </a:buClr>
              <a:buSzPts val="2400"/>
              <a:buFont typeface="Times New Roman"/>
              <a:buChar char="▶"/>
            </a:pPr>
            <a:r>
              <a:rPr lang="en-US" dirty="0" smtClean="0">
                <a:ea typeface="Times New Roman"/>
                <a:cs typeface="Helvetica" panose="020B0604020202020204" pitchFamily="34" charset="0"/>
                <a:sym typeface="Times New Roman"/>
              </a:rPr>
              <a:t>RPM Speed of Motor is               			Speed = 300 rpm</a:t>
            </a:r>
          </a:p>
          <a:p>
            <a:pPr marL="742950" lvl="1" indent="-356869">
              <a:spcBef>
                <a:spcPts val="1000"/>
              </a:spcBef>
              <a:spcAft>
                <a:spcPts val="0"/>
              </a:spcAft>
              <a:buClr>
                <a:schemeClr val="accent1"/>
              </a:buClr>
              <a:buSzPts val="2400"/>
              <a:buFont typeface="Times New Roman"/>
              <a:buChar char="▶"/>
            </a:pPr>
            <a:r>
              <a:rPr lang="en-US" dirty="0" smtClean="0">
                <a:ea typeface="Times New Roman"/>
                <a:cs typeface="Helvetica" panose="020B0604020202020204" pitchFamily="34" charset="0"/>
                <a:sym typeface="Times New Roman"/>
              </a:rPr>
              <a:t>Operating Voltage                           			V = 11.1 V – 13.8 V	</a:t>
            </a:r>
          </a:p>
          <a:p>
            <a:pPr marL="742950" lvl="1" indent="-356869">
              <a:spcBef>
                <a:spcPts val="1000"/>
              </a:spcBef>
              <a:spcAft>
                <a:spcPts val="0"/>
              </a:spcAft>
              <a:buClr>
                <a:schemeClr val="accent1"/>
              </a:buClr>
              <a:buSzPts val="2400"/>
              <a:buFont typeface="Times New Roman"/>
              <a:buChar char="▶"/>
            </a:pPr>
            <a:r>
              <a:rPr lang="en-US" dirty="0" smtClean="0">
                <a:ea typeface="Times New Roman"/>
                <a:cs typeface="Helvetica" panose="020B0604020202020204" pitchFamily="34" charset="0"/>
                <a:sym typeface="Times New Roman"/>
              </a:rPr>
              <a:t>                     P = 120 Watts</a:t>
            </a:r>
          </a:p>
        </p:txBody>
      </p:sp>
      <p:sp>
        <p:nvSpPr>
          <p:cNvPr id="67" name="TextBox 66"/>
          <p:cNvSpPr txBox="1"/>
          <p:nvPr/>
        </p:nvSpPr>
        <p:spPr>
          <a:xfrm>
            <a:off x="31336357" y="14782800"/>
            <a:ext cx="7685166" cy="3914918"/>
          </a:xfrm>
          <a:prstGeom prst="rect">
            <a:avLst/>
          </a:prstGeom>
          <a:noFill/>
        </p:spPr>
        <p:txBody>
          <a:bodyPr wrap="square" rtlCol="0">
            <a:spAutoFit/>
          </a:bodyPr>
          <a:lstStyle/>
          <a:p>
            <a:pPr marL="685800" indent="-685800">
              <a:lnSpc>
                <a:spcPct val="115000"/>
              </a:lnSpc>
              <a:buFont typeface="Arial" panose="020B0604020202020204" pitchFamily="34" charset="0"/>
              <a:buChar char="•"/>
            </a:pPr>
            <a:r>
              <a:rPr lang="en-US" dirty="0" smtClean="0">
                <a:ea typeface="Oswald"/>
                <a:cs typeface="Helvetica" panose="020B0604020202020204" pitchFamily="34" charset="0"/>
                <a:sym typeface="Oswald"/>
              </a:rPr>
              <a:t>Controller can </a:t>
            </a:r>
            <a:r>
              <a:rPr lang="en-US" dirty="0">
                <a:ea typeface="Oswald"/>
                <a:cs typeface="Helvetica" panose="020B0604020202020204" pitchFamily="34" charset="0"/>
                <a:sym typeface="Oswald"/>
              </a:rPr>
              <a:t>control the </a:t>
            </a:r>
            <a:r>
              <a:rPr lang="en-US" dirty="0" smtClean="0">
                <a:ea typeface="Oswald"/>
                <a:cs typeface="Helvetica" panose="020B0604020202020204" pitchFamily="34" charset="0"/>
                <a:sym typeface="Oswald"/>
              </a:rPr>
              <a:t>device </a:t>
            </a:r>
            <a:endParaRPr lang="en-US" dirty="0">
              <a:ea typeface="Oswald"/>
              <a:cs typeface="Helvetica" panose="020B0604020202020204" pitchFamily="34" charset="0"/>
              <a:sym typeface="Oswald"/>
            </a:endParaRPr>
          </a:p>
          <a:p>
            <a:pPr marL="685800" indent="-685800">
              <a:lnSpc>
                <a:spcPct val="115000"/>
              </a:lnSpc>
              <a:buFont typeface="Arial" panose="020B0604020202020204" pitchFamily="34" charset="0"/>
              <a:buChar char="•"/>
            </a:pPr>
            <a:r>
              <a:rPr lang="en-US" dirty="0" smtClean="0">
                <a:ea typeface="Oswald"/>
                <a:cs typeface="Helvetica" panose="020B0604020202020204" pitchFamily="34" charset="0"/>
                <a:sym typeface="Oswald"/>
              </a:rPr>
              <a:t>Robot can balance on all type of surfaces</a:t>
            </a:r>
            <a:endParaRPr lang="en-US" dirty="0">
              <a:ea typeface="Oswald"/>
              <a:cs typeface="Helvetica" panose="020B0604020202020204" pitchFamily="34" charset="0"/>
              <a:sym typeface="Oswald"/>
            </a:endParaRPr>
          </a:p>
          <a:p>
            <a:pPr marL="685800" indent="-685800">
              <a:lnSpc>
                <a:spcPct val="115000"/>
              </a:lnSpc>
              <a:buFont typeface="Arial" panose="020B0604020202020204" pitchFamily="34" charset="0"/>
              <a:buChar char="•"/>
            </a:pPr>
            <a:r>
              <a:rPr lang="en-US" dirty="0" smtClean="0">
                <a:ea typeface="Oswald"/>
                <a:cs typeface="Helvetica" panose="020B0604020202020204" pitchFamily="34" charset="0"/>
                <a:sym typeface="Oswald"/>
              </a:rPr>
              <a:t>Robot can move with the speed 2.5 m/s. </a:t>
            </a:r>
            <a:endParaRPr lang="en-US" dirty="0">
              <a:ea typeface="Oswald"/>
              <a:cs typeface="Helvetica" panose="020B0604020202020204" pitchFamily="34" charset="0"/>
              <a:sym typeface="Oswald"/>
            </a:endParaRPr>
          </a:p>
          <a:p>
            <a:pPr marL="685800" indent="-685800">
              <a:lnSpc>
                <a:spcPct val="115000"/>
              </a:lnSpc>
              <a:buFont typeface="Arial" panose="020B0604020202020204" pitchFamily="34" charset="0"/>
              <a:buChar char="•"/>
            </a:pPr>
            <a:r>
              <a:rPr lang="en-US" dirty="0">
                <a:ea typeface="Oswald"/>
                <a:cs typeface="Helvetica" panose="020B0604020202020204" pitchFamily="34" charset="0"/>
                <a:sym typeface="Oswald"/>
              </a:rPr>
              <a:t>Speed variation is available </a:t>
            </a:r>
          </a:p>
          <a:p>
            <a:pPr marL="685800" indent="-685800">
              <a:lnSpc>
                <a:spcPct val="115000"/>
              </a:lnSpc>
              <a:buFont typeface="Arial" panose="020B0604020202020204" pitchFamily="34" charset="0"/>
              <a:buChar char="•"/>
            </a:pPr>
            <a:r>
              <a:rPr lang="en-US" dirty="0">
                <a:ea typeface="Oswald"/>
                <a:cs typeface="Helvetica" panose="020B0604020202020204" pitchFamily="34" charset="0"/>
                <a:sym typeface="Oswald"/>
              </a:rPr>
              <a:t>Strong elevation from top to bottom </a:t>
            </a:r>
            <a:endParaRPr lang="en-US" dirty="0" smtClean="0">
              <a:ea typeface="Oswald"/>
              <a:cs typeface="Helvetica" panose="020B0604020202020204" pitchFamily="34" charset="0"/>
              <a:sym typeface="Oswald"/>
            </a:endParaRPr>
          </a:p>
          <a:p>
            <a:pPr marL="685800" indent="-685800">
              <a:lnSpc>
                <a:spcPct val="115000"/>
              </a:lnSpc>
              <a:buFont typeface="Arial" panose="020B0604020202020204" pitchFamily="34" charset="0"/>
              <a:buChar char="•"/>
            </a:pPr>
            <a:r>
              <a:rPr lang="en-US" dirty="0" smtClean="0">
                <a:ea typeface="Oswald"/>
                <a:cs typeface="Helvetica" panose="020B0604020202020204" pitchFamily="34" charset="0"/>
                <a:sym typeface="Oswald"/>
              </a:rPr>
              <a:t>Device </a:t>
            </a:r>
            <a:r>
              <a:rPr lang="en-US" dirty="0">
                <a:ea typeface="Oswald"/>
                <a:cs typeface="Helvetica" panose="020B0604020202020204" pitchFamily="34" charset="0"/>
                <a:sym typeface="Oswald"/>
              </a:rPr>
              <a:t>can use for commercial </a:t>
            </a:r>
            <a:r>
              <a:rPr lang="en-US" dirty="0" smtClean="0">
                <a:ea typeface="Oswald"/>
                <a:cs typeface="Helvetica" panose="020B0604020202020204" pitchFamily="34" charset="0"/>
                <a:sym typeface="Oswald"/>
              </a:rPr>
              <a:t>purpose</a:t>
            </a:r>
          </a:p>
          <a:p>
            <a:pPr marL="685800" indent="-685800">
              <a:lnSpc>
                <a:spcPct val="115000"/>
              </a:lnSpc>
              <a:buFont typeface="Arial" panose="020B0604020202020204" pitchFamily="34" charset="0"/>
              <a:buChar char="•"/>
            </a:pPr>
            <a:r>
              <a:rPr lang="en-US" dirty="0" smtClean="0">
                <a:ea typeface="Oswald"/>
                <a:cs typeface="Helvetica" panose="020B0604020202020204" pitchFamily="34" charset="0"/>
                <a:sym typeface="Oswald"/>
              </a:rPr>
              <a:t>Arduino is using as a microcontroller</a:t>
            </a:r>
          </a:p>
          <a:p>
            <a:pPr marL="685800" indent="-685800">
              <a:lnSpc>
                <a:spcPct val="115000"/>
              </a:lnSpc>
              <a:buFont typeface="Arial" panose="020B0604020202020204" pitchFamily="34" charset="0"/>
              <a:buChar char="•"/>
            </a:pPr>
            <a:r>
              <a:rPr lang="en-US" dirty="0" smtClean="0">
                <a:ea typeface="Oswald"/>
                <a:cs typeface="Helvetica" panose="020B0604020202020204" pitchFamily="34" charset="0"/>
                <a:sym typeface="Oswald"/>
              </a:rPr>
              <a:t>Gyroscope is using for balancing </a:t>
            </a:r>
          </a:p>
        </p:txBody>
      </p:sp>
      <p:sp>
        <p:nvSpPr>
          <p:cNvPr id="64" name="TextBox 63"/>
          <p:cNvSpPr txBox="1"/>
          <p:nvPr/>
        </p:nvSpPr>
        <p:spPr>
          <a:xfrm>
            <a:off x="31336359" y="20955000"/>
            <a:ext cx="7257664" cy="4247317"/>
          </a:xfrm>
          <a:prstGeom prst="rect">
            <a:avLst/>
          </a:prstGeom>
          <a:noFill/>
        </p:spPr>
        <p:txBody>
          <a:bodyPr wrap="square" rtlCol="0">
            <a:spAutoFit/>
          </a:bodyPr>
          <a:lstStyle/>
          <a:p>
            <a:r>
              <a:rPr lang="en-US" dirty="0"/>
              <a:t>[1]	M. Board, “Convert the angular velocity to m/s calculator”, available [online</a:t>
            </a:r>
            <a:r>
              <a:rPr lang="en-US" dirty="0" smtClean="0"/>
              <a:t>].</a:t>
            </a:r>
          </a:p>
          <a:p>
            <a:r>
              <a:rPr lang="en-US" dirty="0" smtClean="0"/>
              <a:t>[</a:t>
            </a:r>
            <a:r>
              <a:rPr lang="en-US" dirty="0"/>
              <a:t>2]	K. Joh, “Power and Torque with the RPM”, available [online</a:t>
            </a:r>
            <a:r>
              <a:rPr lang="en-US" dirty="0" smtClean="0"/>
              <a:t>].</a:t>
            </a:r>
          </a:p>
          <a:p>
            <a:r>
              <a:rPr lang="en-US" dirty="0" smtClean="0"/>
              <a:t>[</a:t>
            </a:r>
            <a:r>
              <a:rPr lang="en-US" dirty="0"/>
              <a:t>3]	S. DC, “Relating the Voltage with the RPM”, available [online</a:t>
            </a:r>
            <a:r>
              <a:rPr lang="en-US" dirty="0" smtClean="0"/>
              <a:t>].</a:t>
            </a:r>
          </a:p>
          <a:p>
            <a:r>
              <a:rPr lang="en-US" dirty="0"/>
              <a:t>[4]	C. Gonzalez, “Low Cost Two Wheels Self-Balancing robot for control education”, July 2017, Vol. 50, Issue 1. By IFAC Papers Online.</a:t>
            </a:r>
            <a:endParaRPr lang="en-US" dirty="0">
              <a:solidFill>
                <a:schemeClr val="dk1"/>
              </a:solidFill>
              <a:latin typeface="Times New Roman"/>
              <a:ea typeface="Times New Roman"/>
              <a:cs typeface="Times New Roman"/>
              <a:sym typeface="Times New Roman"/>
            </a:endParaRPr>
          </a:p>
        </p:txBody>
      </p:sp>
      <p:sp>
        <p:nvSpPr>
          <p:cNvPr id="42" name="TextBox 41"/>
          <p:cNvSpPr txBox="1"/>
          <p:nvPr/>
        </p:nvSpPr>
        <p:spPr>
          <a:xfrm>
            <a:off x="838200" y="17849904"/>
            <a:ext cx="9405130" cy="3065455"/>
          </a:xfrm>
          <a:prstGeom prst="rect">
            <a:avLst/>
          </a:prstGeom>
          <a:noFill/>
        </p:spPr>
        <p:txBody>
          <a:bodyPr wrap="square" rtlCol="0">
            <a:spAutoFit/>
          </a:bodyPr>
          <a:lstStyle/>
          <a:p>
            <a:pPr marL="457200" lvl="0" indent="-342900">
              <a:lnSpc>
                <a:spcPct val="115000"/>
              </a:lnSpc>
              <a:spcBef>
                <a:spcPts val="0"/>
              </a:spcBef>
              <a:spcAft>
                <a:spcPts val="0"/>
              </a:spcAft>
              <a:buClr>
                <a:schemeClr val="dk2"/>
              </a:buClr>
              <a:buSzPts val="1800"/>
              <a:buFont typeface="Arial"/>
              <a:buChar char="●"/>
            </a:pPr>
            <a:r>
              <a:rPr lang="en-US" sz="2800" dirty="0" smtClean="0">
                <a:solidFill>
                  <a:schemeClr val="dk2"/>
                </a:solidFill>
                <a:latin typeface="Arial"/>
                <a:ea typeface="Arial"/>
                <a:cs typeface="Arial"/>
                <a:sym typeface="Arial"/>
              </a:rPr>
              <a:t>Balancing the robot over the rough terrains in difficult specifically when the robot is two wheeler. </a:t>
            </a:r>
          </a:p>
          <a:p>
            <a:pPr marL="457200" lvl="0" indent="-342900">
              <a:lnSpc>
                <a:spcPct val="115000"/>
              </a:lnSpc>
              <a:spcBef>
                <a:spcPts val="0"/>
              </a:spcBef>
              <a:spcAft>
                <a:spcPts val="0"/>
              </a:spcAft>
              <a:buClr>
                <a:schemeClr val="dk2"/>
              </a:buClr>
              <a:buSzPts val="1800"/>
              <a:buFont typeface="Arial"/>
              <a:buChar char="●"/>
            </a:pPr>
            <a:r>
              <a:rPr lang="en-US" sz="2800" dirty="0" smtClean="0">
                <a:solidFill>
                  <a:schemeClr val="dk2"/>
                </a:solidFill>
                <a:latin typeface="Arial"/>
                <a:ea typeface="Arial"/>
                <a:cs typeface="Arial"/>
                <a:sym typeface="Arial"/>
              </a:rPr>
              <a:t>Controlling the robot using the remote in the competition arena cause problem</a:t>
            </a:r>
          </a:p>
          <a:p>
            <a:pPr marL="457200" lvl="0" indent="-342900">
              <a:lnSpc>
                <a:spcPct val="115000"/>
              </a:lnSpc>
              <a:spcBef>
                <a:spcPts val="0"/>
              </a:spcBef>
              <a:spcAft>
                <a:spcPts val="0"/>
              </a:spcAft>
              <a:buClr>
                <a:schemeClr val="dk2"/>
              </a:buClr>
              <a:buSzPts val="1800"/>
              <a:buFont typeface="Arial"/>
              <a:buChar char="●"/>
            </a:pPr>
            <a:r>
              <a:rPr lang="en-US" sz="2800" dirty="0" smtClean="0">
                <a:solidFill>
                  <a:schemeClr val="dk2"/>
                </a:solidFill>
                <a:latin typeface="Arial"/>
                <a:ea typeface="Arial"/>
                <a:cs typeface="Arial"/>
                <a:sym typeface="Arial"/>
              </a:rPr>
              <a:t>Long Battery Backup and speed both are opposite terms for any robot. </a:t>
            </a:r>
          </a:p>
        </p:txBody>
      </p:sp>
      <p:sp>
        <p:nvSpPr>
          <p:cNvPr id="45" name="Rounded Rectangle 44"/>
          <p:cNvSpPr/>
          <p:nvPr/>
        </p:nvSpPr>
        <p:spPr>
          <a:xfrm>
            <a:off x="720744" y="21336000"/>
            <a:ext cx="9499596" cy="1719149"/>
          </a:xfrm>
          <a:prstGeom prst="roundRect">
            <a:avLst/>
          </a:prstGeom>
          <a:solidFill>
            <a:schemeClr val="bg2">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smtClean="0">
                <a:solidFill>
                  <a:schemeClr val="accent2">
                    <a:lumMod val="60000"/>
                    <a:lumOff val="40000"/>
                  </a:schemeClr>
                </a:solidFill>
                <a:latin typeface="Aharoni" pitchFamily="2" charset="-79"/>
                <a:cs typeface="Aharoni" pitchFamily="2" charset="-79"/>
              </a:rPr>
              <a:t>Requirements</a:t>
            </a:r>
            <a:endParaRPr lang="en-US" sz="8000" dirty="0">
              <a:solidFill>
                <a:schemeClr val="accent2">
                  <a:lumMod val="60000"/>
                  <a:lumOff val="40000"/>
                </a:schemeClr>
              </a:solidFill>
              <a:latin typeface="Aharoni" pitchFamily="2" charset="-79"/>
              <a:cs typeface="Aharoni" pitchFamily="2" charset="-79"/>
            </a:endParaRPr>
          </a:p>
        </p:txBody>
      </p:sp>
      <p:sp>
        <p:nvSpPr>
          <p:cNvPr id="56" name="TextBox 55"/>
          <p:cNvSpPr txBox="1"/>
          <p:nvPr/>
        </p:nvSpPr>
        <p:spPr>
          <a:xfrm>
            <a:off x="2659174" y="23164800"/>
            <a:ext cx="5763181" cy="507831"/>
          </a:xfrm>
          <a:prstGeom prst="rect">
            <a:avLst/>
          </a:prstGeom>
          <a:noFill/>
        </p:spPr>
        <p:txBody>
          <a:bodyPr wrap="none" rtlCol="0">
            <a:spAutoFit/>
          </a:bodyPr>
          <a:lstStyle/>
          <a:p>
            <a:pPr algn="just"/>
            <a:r>
              <a:rPr lang="en-US" dirty="0" smtClean="0"/>
              <a:t>Table 1: Engineering Requirements</a:t>
            </a:r>
          </a:p>
        </p:txBody>
      </p:sp>
      <p:sp>
        <p:nvSpPr>
          <p:cNvPr id="57" name="Rounded Rectangle 56"/>
          <p:cNvSpPr/>
          <p:nvPr/>
        </p:nvSpPr>
        <p:spPr>
          <a:xfrm>
            <a:off x="31513092" y="18973800"/>
            <a:ext cx="7010400" cy="1621627"/>
          </a:xfrm>
          <a:prstGeom prst="roundRect">
            <a:avLst/>
          </a:prstGeom>
          <a:solidFill>
            <a:schemeClr val="bg2">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smtClean="0">
                <a:solidFill>
                  <a:schemeClr val="accent2">
                    <a:lumMod val="60000"/>
                    <a:lumOff val="40000"/>
                  </a:schemeClr>
                </a:solidFill>
                <a:latin typeface="Aharoni" pitchFamily="2" charset="-79"/>
                <a:cs typeface="Aharoni" pitchFamily="2" charset="-79"/>
              </a:rPr>
              <a:t>References</a:t>
            </a:r>
            <a:endParaRPr lang="en-US" sz="8000" dirty="0">
              <a:solidFill>
                <a:schemeClr val="accent2">
                  <a:lumMod val="60000"/>
                  <a:lumOff val="40000"/>
                </a:schemeClr>
              </a:solidFill>
              <a:latin typeface="Aharoni" pitchFamily="2" charset="-79"/>
              <a:cs typeface="Aharoni" pitchFamily="2" charset="-79"/>
            </a:endParaRPr>
          </a:p>
        </p:txBody>
      </p:sp>
      <p:sp>
        <p:nvSpPr>
          <p:cNvPr id="58" name="Rounded Rectangle 57"/>
          <p:cNvSpPr/>
          <p:nvPr/>
        </p:nvSpPr>
        <p:spPr>
          <a:xfrm>
            <a:off x="31513092" y="25450800"/>
            <a:ext cx="7010400" cy="1621627"/>
          </a:xfrm>
          <a:prstGeom prst="roundRect">
            <a:avLst/>
          </a:prstGeom>
          <a:solidFill>
            <a:schemeClr val="bg2">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solidFill>
                  <a:schemeClr val="accent2">
                    <a:lumMod val="60000"/>
                    <a:lumOff val="40000"/>
                  </a:schemeClr>
                </a:solidFill>
                <a:latin typeface="Aharoni" pitchFamily="2" charset="-79"/>
                <a:cs typeface="Aharoni" pitchFamily="2" charset="-79"/>
              </a:rPr>
              <a:t>Acknowledgement</a:t>
            </a:r>
            <a:endParaRPr lang="en-US" sz="6000" dirty="0">
              <a:solidFill>
                <a:schemeClr val="accent2">
                  <a:lumMod val="60000"/>
                  <a:lumOff val="40000"/>
                </a:schemeClr>
              </a:solidFill>
              <a:latin typeface="Aharoni" pitchFamily="2" charset="-79"/>
              <a:cs typeface="Aharoni" pitchFamily="2" charset="-79"/>
            </a:endParaRPr>
          </a:p>
        </p:txBody>
      </p:sp>
      <p:graphicFrame>
        <p:nvGraphicFramePr>
          <p:cNvPr id="4" name="Table 3"/>
          <p:cNvGraphicFramePr>
            <a:graphicFrameLocks noGrp="1"/>
          </p:cNvGraphicFramePr>
          <p:nvPr>
            <p:extLst>
              <p:ext uri="{D42A27DB-BD31-4B8C-83A1-F6EECF244321}">
                <p14:modId xmlns:p14="http://schemas.microsoft.com/office/powerpoint/2010/main" val="3460390973"/>
              </p:ext>
            </p:extLst>
          </p:nvPr>
        </p:nvGraphicFramePr>
        <p:xfrm>
          <a:off x="1143000" y="23672634"/>
          <a:ext cx="9525000" cy="6401417"/>
        </p:xfrm>
        <a:graphic>
          <a:graphicData uri="http://schemas.openxmlformats.org/drawingml/2006/table">
            <a:tbl>
              <a:tblPr firstRow="1" firstCol="1" bandRow="1">
                <a:tableStyleId>{F5AB1C69-6EDB-4FF4-983F-18BD219EF322}</a:tableStyleId>
              </a:tblPr>
              <a:tblGrid>
                <a:gridCol w="4017261">
                  <a:extLst>
                    <a:ext uri="{9D8B030D-6E8A-4147-A177-3AD203B41FA5}">
                      <a16:colId xmlns:a16="http://schemas.microsoft.com/office/drawing/2014/main" val="2966474571"/>
                    </a:ext>
                  </a:extLst>
                </a:gridCol>
                <a:gridCol w="3034017">
                  <a:extLst>
                    <a:ext uri="{9D8B030D-6E8A-4147-A177-3AD203B41FA5}">
                      <a16:colId xmlns:a16="http://schemas.microsoft.com/office/drawing/2014/main" val="1985772076"/>
                    </a:ext>
                  </a:extLst>
                </a:gridCol>
                <a:gridCol w="2473722">
                  <a:extLst>
                    <a:ext uri="{9D8B030D-6E8A-4147-A177-3AD203B41FA5}">
                      <a16:colId xmlns:a16="http://schemas.microsoft.com/office/drawing/2014/main" val="3824597113"/>
                    </a:ext>
                  </a:extLst>
                </a:gridCol>
              </a:tblGrid>
              <a:tr h="1163894">
                <a:tc>
                  <a:txBody>
                    <a:bodyPr/>
                    <a:lstStyle/>
                    <a:p>
                      <a:pPr marL="0" marR="0" algn="ctr">
                        <a:lnSpc>
                          <a:spcPct val="107000"/>
                        </a:lnSpc>
                        <a:spcBef>
                          <a:spcPts val="0"/>
                        </a:spcBef>
                        <a:spcAft>
                          <a:spcPts val="0"/>
                        </a:spcAft>
                      </a:pPr>
                      <a:r>
                        <a:rPr lang="en-US" sz="3600" dirty="0">
                          <a:effectLst/>
                        </a:rPr>
                        <a:t>Engineering Requirements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dirty="0">
                          <a:effectLst/>
                        </a:rPr>
                        <a:t>Targeted Values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600">
                          <a:effectLst/>
                        </a:rPr>
                        <a:t>Tolerance</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71995586"/>
                  </a:ext>
                </a:extLst>
              </a:tr>
              <a:tr h="581947">
                <a:tc>
                  <a:txBody>
                    <a:bodyPr/>
                    <a:lstStyle/>
                    <a:p>
                      <a:pPr marL="0" marR="0">
                        <a:lnSpc>
                          <a:spcPct val="107000"/>
                        </a:lnSpc>
                        <a:spcBef>
                          <a:spcPts val="0"/>
                        </a:spcBef>
                        <a:spcAft>
                          <a:spcPts val="0"/>
                        </a:spcAft>
                      </a:pPr>
                      <a:r>
                        <a:rPr lang="en-US" sz="3600">
                          <a:effectLst/>
                        </a:rPr>
                        <a:t>Dimension</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600">
                          <a:effectLst/>
                        </a:rPr>
                        <a:t>115 cm^2</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600">
                          <a:effectLst/>
                        </a:rPr>
                        <a:t>10 cm^2</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56102336"/>
                  </a:ext>
                </a:extLst>
              </a:tr>
              <a:tr h="581947">
                <a:tc>
                  <a:txBody>
                    <a:bodyPr/>
                    <a:lstStyle/>
                    <a:p>
                      <a:pPr marL="0" marR="0">
                        <a:lnSpc>
                          <a:spcPct val="107000"/>
                        </a:lnSpc>
                        <a:spcBef>
                          <a:spcPts val="0"/>
                        </a:spcBef>
                        <a:spcAft>
                          <a:spcPts val="0"/>
                        </a:spcAft>
                      </a:pPr>
                      <a:r>
                        <a:rPr lang="en-US" sz="3600">
                          <a:effectLst/>
                        </a:rPr>
                        <a:t>Battery Time</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600">
                          <a:effectLst/>
                        </a:rPr>
                        <a:t>12 minutes</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600">
                          <a:effectLst/>
                        </a:rPr>
                        <a:t>4 minutes</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9955370"/>
                  </a:ext>
                </a:extLst>
              </a:tr>
              <a:tr h="1163894">
                <a:tc>
                  <a:txBody>
                    <a:bodyPr/>
                    <a:lstStyle/>
                    <a:p>
                      <a:pPr marL="0" marR="0">
                        <a:lnSpc>
                          <a:spcPct val="107000"/>
                        </a:lnSpc>
                        <a:spcBef>
                          <a:spcPts val="0"/>
                        </a:spcBef>
                        <a:spcAft>
                          <a:spcPts val="0"/>
                        </a:spcAft>
                      </a:pPr>
                      <a:r>
                        <a:rPr lang="en-US" sz="3600">
                          <a:effectLst/>
                        </a:rPr>
                        <a:t>Moving Capacity in the Arena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600">
                          <a:effectLst/>
                        </a:rPr>
                        <a:t>45 meters</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600">
                          <a:effectLst/>
                        </a:rPr>
                        <a:t>10 meters</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79743919"/>
                  </a:ext>
                </a:extLst>
              </a:tr>
              <a:tr h="581947">
                <a:tc>
                  <a:txBody>
                    <a:bodyPr/>
                    <a:lstStyle/>
                    <a:p>
                      <a:pPr marL="0" marR="0">
                        <a:lnSpc>
                          <a:spcPct val="107000"/>
                        </a:lnSpc>
                        <a:spcBef>
                          <a:spcPts val="0"/>
                        </a:spcBef>
                        <a:spcAft>
                          <a:spcPts val="0"/>
                        </a:spcAft>
                      </a:pPr>
                      <a:r>
                        <a:rPr lang="en-US" sz="3600">
                          <a:effectLst/>
                        </a:rPr>
                        <a:t>Height</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600">
                          <a:effectLst/>
                        </a:rPr>
                        <a:t>18 cm</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600">
                          <a:effectLst/>
                        </a:rPr>
                        <a:t>4 cm</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34826864"/>
                  </a:ext>
                </a:extLst>
              </a:tr>
              <a:tr h="581947">
                <a:tc>
                  <a:txBody>
                    <a:bodyPr/>
                    <a:lstStyle/>
                    <a:p>
                      <a:pPr marL="0" marR="0">
                        <a:lnSpc>
                          <a:spcPct val="107000"/>
                        </a:lnSpc>
                        <a:spcBef>
                          <a:spcPts val="0"/>
                        </a:spcBef>
                        <a:spcAft>
                          <a:spcPts val="0"/>
                        </a:spcAft>
                      </a:pPr>
                      <a:r>
                        <a:rPr lang="en-US" sz="3600">
                          <a:effectLst/>
                        </a:rPr>
                        <a:t>Wheel Radius</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600">
                          <a:effectLst/>
                        </a:rPr>
                        <a:t>5 cm</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600">
                          <a:effectLst/>
                        </a:rPr>
                        <a:t>2 cm</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78782405"/>
                  </a:ext>
                </a:extLst>
              </a:tr>
              <a:tr h="581947">
                <a:tc>
                  <a:txBody>
                    <a:bodyPr/>
                    <a:lstStyle/>
                    <a:p>
                      <a:pPr marL="0" marR="0">
                        <a:lnSpc>
                          <a:spcPct val="107000"/>
                        </a:lnSpc>
                        <a:spcBef>
                          <a:spcPts val="0"/>
                        </a:spcBef>
                        <a:spcAft>
                          <a:spcPts val="0"/>
                        </a:spcAft>
                      </a:pPr>
                      <a:r>
                        <a:rPr lang="en-US" sz="3600">
                          <a:effectLst/>
                        </a:rPr>
                        <a:t>Degree of Freedom</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600">
                          <a:effectLst/>
                        </a:rPr>
                        <a:t>6 Degrees</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600">
                          <a:effectLst/>
                        </a:rPr>
                        <a:t>4 Degrees</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42858668"/>
                  </a:ext>
                </a:extLst>
              </a:tr>
              <a:tr h="581947">
                <a:tc>
                  <a:txBody>
                    <a:bodyPr/>
                    <a:lstStyle/>
                    <a:p>
                      <a:pPr marL="0" marR="0">
                        <a:lnSpc>
                          <a:spcPct val="107000"/>
                        </a:lnSpc>
                        <a:spcBef>
                          <a:spcPts val="0"/>
                        </a:spcBef>
                        <a:spcAft>
                          <a:spcPts val="0"/>
                        </a:spcAft>
                      </a:pPr>
                      <a:r>
                        <a:rPr lang="en-US" sz="3600">
                          <a:effectLst/>
                        </a:rPr>
                        <a:t>Width</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600">
                          <a:effectLst/>
                        </a:rPr>
                        <a:t>7 cm</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600">
                          <a:effectLst/>
                        </a:rPr>
                        <a:t>2 cm</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03323699"/>
                  </a:ext>
                </a:extLst>
              </a:tr>
              <a:tr h="581947">
                <a:tc>
                  <a:txBody>
                    <a:bodyPr/>
                    <a:lstStyle/>
                    <a:p>
                      <a:pPr marL="0" marR="0">
                        <a:lnSpc>
                          <a:spcPct val="107000"/>
                        </a:lnSpc>
                        <a:spcBef>
                          <a:spcPts val="0"/>
                        </a:spcBef>
                        <a:spcAft>
                          <a:spcPts val="0"/>
                        </a:spcAft>
                      </a:pPr>
                      <a:r>
                        <a:rPr lang="en-US" sz="3600">
                          <a:effectLst/>
                        </a:rPr>
                        <a:t>Weight</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600">
                          <a:effectLst/>
                        </a:rPr>
                        <a:t>5 lb.</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600" dirty="0">
                          <a:effectLst/>
                        </a:rPr>
                        <a:t>2 lb.</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65361777"/>
                  </a:ext>
                </a:extLst>
              </a:tr>
            </a:tbl>
          </a:graphicData>
        </a:graphic>
      </p:graphicFrame>
      <p:pic>
        <p:nvPicPr>
          <p:cNvPr id="43" name="Picture 42"/>
          <p:cNvPicPr/>
          <p:nvPr/>
        </p:nvPicPr>
        <p:blipFill>
          <a:blip r:embed="rId3"/>
          <a:stretch>
            <a:fillRect/>
          </a:stretch>
        </p:blipFill>
        <p:spPr>
          <a:xfrm>
            <a:off x="12801600" y="9150342"/>
            <a:ext cx="7555201" cy="7279362"/>
          </a:xfrm>
          <a:prstGeom prst="rect">
            <a:avLst/>
          </a:prstGeom>
        </p:spPr>
      </p:pic>
      <p:pic>
        <p:nvPicPr>
          <p:cNvPr id="18" name="Picture 17"/>
          <p:cNvPicPr>
            <a:picLocks noChangeAspect="1"/>
          </p:cNvPicPr>
          <p:nvPr/>
        </p:nvPicPr>
        <p:blipFill>
          <a:blip r:embed="rId4"/>
          <a:stretch>
            <a:fillRect/>
          </a:stretch>
        </p:blipFill>
        <p:spPr>
          <a:xfrm>
            <a:off x="12583072" y="19180973"/>
            <a:ext cx="17158369" cy="10384627"/>
          </a:xfrm>
          <a:prstGeom prst="rect">
            <a:avLst/>
          </a:prstGeom>
        </p:spPr>
      </p:pic>
      <p:sp>
        <p:nvSpPr>
          <p:cNvPr id="50" name="TextBox 49"/>
          <p:cNvSpPr txBox="1"/>
          <p:nvPr/>
        </p:nvSpPr>
        <p:spPr>
          <a:xfrm>
            <a:off x="18819689" y="29819769"/>
            <a:ext cx="4423006" cy="507831"/>
          </a:xfrm>
          <a:prstGeom prst="rect">
            <a:avLst/>
          </a:prstGeom>
          <a:noFill/>
        </p:spPr>
        <p:txBody>
          <a:bodyPr wrap="none" rtlCol="0">
            <a:spAutoFit/>
          </a:bodyPr>
          <a:lstStyle/>
          <a:p>
            <a:pPr algn="just"/>
            <a:r>
              <a:rPr lang="en-US" dirty="0" smtClean="0"/>
              <a:t>Figure 2: FINAL PRODUCT</a:t>
            </a:r>
          </a:p>
        </p:txBody>
      </p:sp>
      <p:pic>
        <p:nvPicPr>
          <p:cNvPr id="21" name="Picture 20"/>
          <p:cNvPicPr>
            <a:picLocks noChangeAspect="1"/>
          </p:cNvPicPr>
          <p:nvPr/>
        </p:nvPicPr>
        <p:blipFill>
          <a:blip r:embed="rId5"/>
          <a:stretch>
            <a:fillRect/>
          </a:stretch>
        </p:blipFill>
        <p:spPr>
          <a:xfrm>
            <a:off x="21459825" y="9236651"/>
            <a:ext cx="7572375" cy="7191375"/>
          </a:xfrm>
          <a:prstGeom prst="rect">
            <a:avLst/>
          </a:prstGeom>
        </p:spPr>
      </p:pic>
      <p:pic>
        <p:nvPicPr>
          <p:cNvPr id="8" name="Picture 4" descr="Northern Arizona University | University logo, Northern arizona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1520" y="1509679"/>
            <a:ext cx="5818097" cy="4562204"/>
          </a:xfrm>
          <a:prstGeom prst="rect">
            <a:avLst/>
          </a:prstGeom>
          <a:noFill/>
          <a:extLst>
            <a:ext uri="{909E8E84-426E-40DD-AFC4-6F175D3DCCD1}">
              <a14:hiddenFill xmlns:a14="http://schemas.microsoft.com/office/drawing/2010/main">
                <a:solidFill>
                  <a:srgbClr val="FFFFFF"/>
                </a:solidFill>
              </a14:hiddenFill>
            </a:ext>
          </a:extLst>
        </p:spPr>
      </p:pic>
      <p:sp>
        <p:nvSpPr>
          <p:cNvPr id="41" name="Rounded Rectangle 40"/>
          <p:cNvSpPr/>
          <p:nvPr/>
        </p:nvSpPr>
        <p:spPr>
          <a:xfrm>
            <a:off x="15849600" y="17221200"/>
            <a:ext cx="9895928" cy="1621627"/>
          </a:xfrm>
          <a:prstGeom prst="roundRect">
            <a:avLst/>
          </a:prstGeom>
          <a:solidFill>
            <a:schemeClr val="bg2">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smtClean="0">
                <a:solidFill>
                  <a:schemeClr val="accent2">
                    <a:lumMod val="60000"/>
                    <a:lumOff val="40000"/>
                  </a:schemeClr>
                </a:solidFill>
                <a:latin typeface="Aharoni" pitchFamily="2" charset="-79"/>
                <a:cs typeface="Aharoni" pitchFamily="2" charset="-79"/>
              </a:rPr>
              <a:t>Final </a:t>
            </a:r>
            <a:r>
              <a:rPr lang="en-US" sz="8000" dirty="0" smtClean="0">
                <a:solidFill>
                  <a:schemeClr val="accent2">
                    <a:lumMod val="60000"/>
                    <a:lumOff val="40000"/>
                  </a:schemeClr>
                </a:solidFill>
                <a:latin typeface="Aharoni" pitchFamily="2" charset="-79"/>
                <a:cs typeface="Aharoni" pitchFamily="2" charset="-79"/>
              </a:rPr>
              <a:t>Product</a:t>
            </a:r>
            <a:endParaRPr lang="en-US" sz="8000" dirty="0">
              <a:solidFill>
                <a:schemeClr val="accent2">
                  <a:lumMod val="60000"/>
                  <a:lumOff val="40000"/>
                </a:schemeClr>
              </a:solidFill>
              <a:latin typeface="Aharoni" pitchFamily="2" charset="-79"/>
              <a:cs typeface="Aharoni" pitchFamily="2" charset="-79"/>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0</TotalTime>
  <Pages>1</Pages>
  <Words>379</Words>
  <Application>Microsoft Office PowerPoint</Application>
  <PresentationFormat>Custom</PresentationFormat>
  <Paragraphs>70</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Aharoni</vt:lpstr>
      <vt:lpstr>Arial</vt:lpstr>
      <vt:lpstr>Calibri</vt:lpstr>
      <vt:lpstr>Helvetica</vt:lpstr>
      <vt:lpstr>Oswald</vt:lpstr>
      <vt:lpstr>Times New Roman</vt:lpstr>
      <vt:lpstr>Office Theme</vt:lpstr>
      <vt:lpstr> BALANCING ROBOT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2010-01-28T20:52:16Z</dcterms:created>
  <dcterms:modified xsi:type="dcterms:W3CDTF">2020-04-19T19:33:28Z</dcterms:modified>
</cp:coreProperties>
</file>